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63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1" d="100"/>
        <a:sy n="121" d="100"/>
      </p:scale>
      <p:origin x="0" y="28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58B7-F5FE-4234-B585-C84AABB5F718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D42B-86C5-44EC-A176-65D7B19D5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03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58B7-F5FE-4234-B585-C84AABB5F718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D42B-86C5-44EC-A176-65D7B19D5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6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58B7-F5FE-4234-B585-C84AABB5F718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D42B-86C5-44EC-A176-65D7B19D5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61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58B7-F5FE-4234-B585-C84AABB5F718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D42B-86C5-44EC-A176-65D7B19D5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31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58B7-F5FE-4234-B585-C84AABB5F718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D42B-86C5-44EC-A176-65D7B19D5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885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58B7-F5FE-4234-B585-C84AABB5F718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D42B-86C5-44EC-A176-65D7B19D5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4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58B7-F5FE-4234-B585-C84AABB5F718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D42B-86C5-44EC-A176-65D7B19D5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09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58B7-F5FE-4234-B585-C84AABB5F718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D42B-86C5-44EC-A176-65D7B19D5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05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58B7-F5FE-4234-B585-C84AABB5F718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D42B-86C5-44EC-A176-65D7B19D5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25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58B7-F5FE-4234-B585-C84AABB5F718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D42B-86C5-44EC-A176-65D7B19D5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7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58B7-F5FE-4234-B585-C84AABB5F718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D42B-86C5-44EC-A176-65D7B19D5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93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D58B7-F5FE-4234-B585-C84AABB5F718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CD42B-86C5-44EC-A176-65D7B19D5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6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1354138"/>
            <a:ext cx="8231187" cy="416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660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21" y="304800"/>
            <a:ext cx="8920851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849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1"/>
            <a:ext cx="8543230" cy="583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773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65150"/>
            <a:ext cx="8380413" cy="572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485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3875" y="304800"/>
            <a:ext cx="8153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Conclusions: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b="1" dirty="0"/>
              <a:t>Does shift-share’s competitive effect component when used as a dependent variable improve the explanatory power of regression equations commonly used in regression studies focused on the causes of poverty.  </a:t>
            </a:r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Not </a:t>
            </a:r>
            <a:r>
              <a:rPr lang="en-US" b="1" dirty="0"/>
              <a:t>in this case!</a:t>
            </a:r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Why</a:t>
            </a:r>
            <a:r>
              <a:rPr lang="en-US" b="1" dirty="0"/>
              <a:t>?</a:t>
            </a:r>
            <a:endParaRPr lang="en-US" dirty="0"/>
          </a:p>
          <a:p>
            <a:r>
              <a:rPr lang="en-US" b="1" dirty="0"/>
              <a:t>Local poverty measure is a residual measure.</a:t>
            </a:r>
            <a:endParaRPr lang="en-US" dirty="0"/>
          </a:p>
          <a:p>
            <a:r>
              <a:rPr lang="en-US" b="1" dirty="0"/>
              <a:t>Time frame in this study is too short and not enough observations- Use a Dynamic Shift-Share Technique and more states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Alternatives</a:t>
            </a:r>
            <a:endParaRPr lang="en-US" dirty="0"/>
          </a:p>
          <a:p>
            <a:r>
              <a:rPr lang="en-US" b="1" dirty="0"/>
              <a:t>Alternative local poverty measures</a:t>
            </a:r>
            <a:endParaRPr lang="en-US" dirty="0"/>
          </a:p>
          <a:p>
            <a:r>
              <a:rPr lang="en-US" b="1" dirty="0"/>
              <a:t>Alternate Regression Analysis with explanatory variables controlling for external factors and then analyze the local factors. 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74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621509"/>
            <a:ext cx="8305800" cy="4166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21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642938"/>
            <a:ext cx="8231187" cy="558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511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04800"/>
            <a:ext cx="7848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Applying a shift-share technique to analyze poverty change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A shift-share analysis is a descriptive technique to identify components of regional growth and decline.   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Traditionally, the components are associated with a national effect, an industrial mix effect and a competitive effect.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Study’s Approach: State Effect, Regional Effect, and Local Effect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Note:  Shift-Share competitive effects and local poverty measure are residual measures and as such should have a zero mean in repetitive sampling if they are random effects.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4613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394914"/>
            <a:ext cx="646331" cy="324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595313"/>
            <a:ext cx="8231187" cy="566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9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01838"/>
            <a:ext cx="8229600" cy="285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184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31" y="685800"/>
            <a:ext cx="8285163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204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463550"/>
            <a:ext cx="8231187" cy="593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880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569913"/>
            <a:ext cx="8231187" cy="571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699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10</Words>
  <Application>Microsoft Office PowerPoint</Application>
  <PresentationFormat>On-screen Show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tymp</dc:creator>
  <cp:lastModifiedBy>tymp</cp:lastModifiedBy>
  <cp:revision>10</cp:revision>
  <dcterms:created xsi:type="dcterms:W3CDTF">2014-01-09T04:44:31Z</dcterms:created>
  <dcterms:modified xsi:type="dcterms:W3CDTF">2014-01-09T17:57:39Z</dcterms:modified>
</cp:coreProperties>
</file>