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3" r:id="rId2"/>
    <p:sldMasterId id="2147483676" r:id="rId3"/>
    <p:sldMasterId id="2147483689" r:id="rId4"/>
    <p:sldMasterId id="2147483702" r:id="rId5"/>
    <p:sldMasterId id="2147483715" r:id="rId6"/>
  </p:sldMasterIdLst>
  <p:notesMasterIdLst>
    <p:notesMasterId r:id="rId49"/>
  </p:notesMasterIdLst>
  <p:handoutMasterIdLst>
    <p:handoutMasterId r:id="rId50"/>
  </p:handoutMasterIdLst>
  <p:sldIdLst>
    <p:sldId id="1024" r:id="rId7"/>
    <p:sldId id="1063" r:id="rId8"/>
    <p:sldId id="1064" r:id="rId9"/>
    <p:sldId id="1065" r:id="rId10"/>
    <p:sldId id="1066" r:id="rId11"/>
    <p:sldId id="1067" r:id="rId12"/>
    <p:sldId id="1068" r:id="rId13"/>
    <p:sldId id="1069" r:id="rId14"/>
    <p:sldId id="1070" r:id="rId15"/>
    <p:sldId id="1071" r:id="rId16"/>
    <p:sldId id="1073" r:id="rId17"/>
    <p:sldId id="1074" r:id="rId18"/>
    <p:sldId id="1075" r:id="rId19"/>
    <p:sldId id="1077" r:id="rId20"/>
    <p:sldId id="1079" r:id="rId21"/>
    <p:sldId id="1080" r:id="rId22"/>
    <p:sldId id="1084" r:id="rId23"/>
    <p:sldId id="1090" r:id="rId24"/>
    <p:sldId id="1091" r:id="rId25"/>
    <p:sldId id="1094" r:id="rId26"/>
    <p:sldId id="1092" r:id="rId27"/>
    <p:sldId id="1089" r:id="rId28"/>
    <p:sldId id="1088" r:id="rId29"/>
    <p:sldId id="1096" r:id="rId30"/>
    <p:sldId id="1093" r:id="rId31"/>
    <p:sldId id="1081" r:id="rId32"/>
    <p:sldId id="1095" r:id="rId33"/>
    <p:sldId id="1097" r:id="rId34"/>
    <p:sldId id="1048" r:id="rId35"/>
    <p:sldId id="1098" r:id="rId36"/>
    <p:sldId id="1099" r:id="rId37"/>
    <p:sldId id="1100" r:id="rId38"/>
    <p:sldId id="1053" r:id="rId39"/>
    <p:sldId id="1054" r:id="rId40"/>
    <p:sldId id="1102" r:id="rId41"/>
    <p:sldId id="1104" r:id="rId42"/>
    <p:sldId id="1051" r:id="rId43"/>
    <p:sldId id="1050" r:id="rId44"/>
    <p:sldId id="1049" r:id="rId45"/>
    <p:sldId id="1026" r:id="rId46"/>
    <p:sldId id="1106" r:id="rId47"/>
    <p:sldId id="1105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–"/>
      <a:defRPr sz="2800" 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–"/>
      <a:defRPr sz="2800" 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–"/>
      <a:defRPr sz="2800" 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–"/>
      <a:defRPr sz="2800" 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–"/>
      <a:defRPr sz="2800" 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DF6"/>
    <a:srgbClr val="F123D4"/>
    <a:srgbClr val="26CDEE"/>
    <a:srgbClr val="00003A"/>
    <a:srgbClr val="FF66FF"/>
    <a:srgbClr val="DE7636"/>
    <a:srgbClr val="E62E5A"/>
    <a:srgbClr val="1C1D58"/>
    <a:srgbClr val="0E1D66"/>
    <a:srgbClr val="021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2658" autoAdjust="0"/>
  </p:normalViewPr>
  <p:slideViewPr>
    <p:cSldViewPr>
      <p:cViewPr>
        <p:scale>
          <a:sx n="66" d="100"/>
          <a:sy n="66" d="100"/>
        </p:scale>
        <p:origin x="-738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notesViewPr>
    <p:cSldViewPr>
      <p:cViewPr varScale="1">
        <p:scale>
          <a:sx n="60" d="100"/>
          <a:sy n="60" d="100"/>
        </p:scale>
        <p:origin x="-16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Sheet1!$A$2:$A$62</c:f>
              <c:numCache>
                <c:formatCode>0.0</c:formatCode>
                <c:ptCount val="61"/>
                <c:pt idx="0">
                  <c:v>7.0000000000000071</c:v>
                </c:pt>
                <c:pt idx="1">
                  <c:v>6.9000000000000075</c:v>
                </c:pt>
                <c:pt idx="2">
                  <c:v>6.8000000000000078</c:v>
                </c:pt>
                <c:pt idx="3">
                  <c:v>6.7000000000000082</c:v>
                </c:pt>
                <c:pt idx="4">
                  <c:v>6.6000000000000085</c:v>
                </c:pt>
                <c:pt idx="5">
                  <c:v>6.5000000000000089</c:v>
                </c:pt>
                <c:pt idx="6">
                  <c:v>6.4000000000000092</c:v>
                </c:pt>
                <c:pt idx="7">
                  <c:v>6.3000000000000096</c:v>
                </c:pt>
                <c:pt idx="8">
                  <c:v>6.2000000000000099</c:v>
                </c:pt>
                <c:pt idx="9">
                  <c:v>6.1000000000000103</c:v>
                </c:pt>
                <c:pt idx="10">
                  <c:v>6.0000000000000107</c:v>
                </c:pt>
                <c:pt idx="11">
                  <c:v>5.900000000000011</c:v>
                </c:pt>
                <c:pt idx="12">
                  <c:v>5.8000000000000114</c:v>
                </c:pt>
                <c:pt idx="13">
                  <c:v>5.7000000000000117</c:v>
                </c:pt>
                <c:pt idx="14">
                  <c:v>5.6000000000000121</c:v>
                </c:pt>
                <c:pt idx="15">
                  <c:v>5.5000000000000124</c:v>
                </c:pt>
                <c:pt idx="16">
                  <c:v>5.4000000000000128</c:v>
                </c:pt>
                <c:pt idx="17">
                  <c:v>5.3000000000000131</c:v>
                </c:pt>
                <c:pt idx="18">
                  <c:v>5.2000000000000135</c:v>
                </c:pt>
                <c:pt idx="19">
                  <c:v>5.1000000000000139</c:v>
                </c:pt>
                <c:pt idx="20">
                  <c:v>5.0000000000000142</c:v>
                </c:pt>
                <c:pt idx="21">
                  <c:v>4.9000000000000146</c:v>
                </c:pt>
                <c:pt idx="22">
                  <c:v>4.8000000000000149</c:v>
                </c:pt>
                <c:pt idx="23">
                  <c:v>4.7000000000000153</c:v>
                </c:pt>
                <c:pt idx="24">
                  <c:v>4.6000000000000156</c:v>
                </c:pt>
                <c:pt idx="25">
                  <c:v>4.500000000000016</c:v>
                </c:pt>
                <c:pt idx="26">
                  <c:v>4.4000000000000163</c:v>
                </c:pt>
                <c:pt idx="27">
                  <c:v>4.3000000000000167</c:v>
                </c:pt>
                <c:pt idx="28">
                  <c:v>4.2000000000000171</c:v>
                </c:pt>
                <c:pt idx="29">
                  <c:v>4.1000000000000174</c:v>
                </c:pt>
                <c:pt idx="30">
                  <c:v>4.0000000000000178</c:v>
                </c:pt>
                <c:pt idx="31">
                  <c:v>3.9000000000000177</c:v>
                </c:pt>
                <c:pt idx="32">
                  <c:v>3.8000000000000176</c:v>
                </c:pt>
                <c:pt idx="33">
                  <c:v>3.7000000000000175</c:v>
                </c:pt>
                <c:pt idx="34">
                  <c:v>3.6000000000000174</c:v>
                </c:pt>
                <c:pt idx="35">
                  <c:v>3.5000000000000173</c:v>
                </c:pt>
                <c:pt idx="36">
                  <c:v>3.4000000000000172</c:v>
                </c:pt>
                <c:pt idx="37">
                  <c:v>3.3000000000000171</c:v>
                </c:pt>
                <c:pt idx="38">
                  <c:v>3.2000000000000171</c:v>
                </c:pt>
                <c:pt idx="39">
                  <c:v>3.100000000000017</c:v>
                </c:pt>
                <c:pt idx="40">
                  <c:v>3.0000000000000169</c:v>
                </c:pt>
                <c:pt idx="41">
                  <c:v>2.9000000000000168</c:v>
                </c:pt>
                <c:pt idx="42">
                  <c:v>2.8000000000000167</c:v>
                </c:pt>
                <c:pt idx="43">
                  <c:v>2.7000000000000166</c:v>
                </c:pt>
                <c:pt idx="44">
                  <c:v>2.6000000000000165</c:v>
                </c:pt>
                <c:pt idx="45">
                  <c:v>2.5000000000000164</c:v>
                </c:pt>
                <c:pt idx="46">
                  <c:v>2.4000000000000163</c:v>
                </c:pt>
                <c:pt idx="47">
                  <c:v>2.3000000000000163</c:v>
                </c:pt>
                <c:pt idx="48">
                  <c:v>2.2000000000000162</c:v>
                </c:pt>
                <c:pt idx="49">
                  <c:v>2.1000000000000161</c:v>
                </c:pt>
                <c:pt idx="50">
                  <c:v>2.000000000000016</c:v>
                </c:pt>
                <c:pt idx="51">
                  <c:v>1.9000000000000159</c:v>
                </c:pt>
                <c:pt idx="52">
                  <c:v>1.8000000000000158</c:v>
                </c:pt>
                <c:pt idx="53">
                  <c:v>1.7000000000000157</c:v>
                </c:pt>
                <c:pt idx="54">
                  <c:v>1.6000000000000156</c:v>
                </c:pt>
                <c:pt idx="55">
                  <c:v>1.5000000000000155</c:v>
                </c:pt>
                <c:pt idx="56">
                  <c:v>1.4000000000000155</c:v>
                </c:pt>
                <c:pt idx="57">
                  <c:v>1.3000000000000154</c:v>
                </c:pt>
                <c:pt idx="58">
                  <c:v>1.2000000000000153</c:v>
                </c:pt>
                <c:pt idx="59">
                  <c:v>1.1000000000000152</c:v>
                </c:pt>
                <c:pt idx="60">
                  <c:v>1.0000000000000151</c:v>
                </c:pt>
              </c:numCache>
            </c:numRef>
          </c:xVal>
          <c:yVal>
            <c:numRef>
              <c:f>Sheet1!$B$2:$B$62</c:f>
              <c:numCache>
                <c:formatCode>0.000</c:formatCode>
                <c:ptCount val="61"/>
                <c:pt idx="0">
                  <c:v>9.9763530161674052E-2</c:v>
                </c:pt>
                <c:pt idx="1">
                  <c:v>0.12934503879413795</c:v>
                </c:pt>
                <c:pt idx="2">
                  <c:v>0.16607242236352215</c:v>
                </c:pt>
                <c:pt idx="3">
                  <c:v>0.21069487090429906</c:v>
                </c:pt>
                <c:pt idx="4">
                  <c:v>0.26350486409301432</c:v>
                </c:pt>
                <c:pt idx="5">
                  <c:v>0.32409720585778201</c:v>
                </c:pt>
                <c:pt idx="6">
                  <c:v>0.39119463304851332</c:v>
                </c:pt>
                <c:pt idx="7">
                  <c:v>0.46263601525940434</c:v>
                </c:pt>
                <c:pt idx="8">
                  <c:v>0.53559085302435117</c:v>
                </c:pt>
                <c:pt idx="9">
                  <c:v>0.60697745662750568</c:v>
                </c:pt>
                <c:pt idx="10">
                  <c:v>0.67396364819926247</c:v>
                </c:pt>
                <c:pt idx="11">
                  <c:v>0.73438489082807434</c:v>
                </c:pt>
                <c:pt idx="12">
                  <c:v>0.78695868610067476</c:v>
                </c:pt>
                <c:pt idx="13">
                  <c:v>0.8312726197924285</c:v>
                </c:pt>
                <c:pt idx="14">
                  <c:v>0.86760975913877858</c:v>
                </c:pt>
                <c:pt idx="15">
                  <c:v>0.89670741372053975</c:v>
                </c:pt>
                <c:pt idx="16">
                  <c:v>0.91952823160802932</c:v>
                </c:pt>
                <c:pt idx="17">
                  <c:v>0.9370853271405043</c:v>
                </c:pt>
                <c:pt idx="18">
                  <c:v>0.95033040428506221</c:v>
                </c:pt>
                <c:pt idx="19">
                  <c:v>0.96009517777158693</c:v>
                </c:pt>
                <c:pt idx="20">
                  <c:v>0.96707021503966695</c:v>
                </c:pt>
                <c:pt idx="21">
                  <c:v>0.9718063581753742</c:v>
                </c:pt>
                <c:pt idx="22">
                  <c:v>0.97472763558680864</c:v>
                </c:pt>
                <c:pt idx="23">
                  <c:v>0.97614848452320468</c:v>
                </c:pt>
                <c:pt idx="24">
                  <c:v>0.97629117493777096</c:v>
                </c:pt>
                <c:pt idx="25">
                  <c:v>0.97530139928650161</c:v>
                </c:pt>
                <c:pt idx="26">
                  <c:v>0.97326125516514894</c:v>
                </c:pt>
                <c:pt idx="27">
                  <c:v>0.97019954981877854</c:v>
                </c:pt>
                <c:pt idx="28">
                  <c:v>0.96609971138334461</c:v>
                </c:pt>
                <c:pt idx="29">
                  <c:v>0.96090575317631421</c:v>
                </c:pt>
                <c:pt idx="30">
                  <c:v>0.95452680178571336</c:v>
                </c:pt>
                <c:pt idx="31">
                  <c:v>0.94684072463176316</c:v>
                </c:pt>
                <c:pt idx="32">
                  <c:v>0.93769740876315177</c:v>
                </c:pt>
                <c:pt idx="33">
                  <c:v>0.92692226253637389</c:v>
                </c:pt>
                <c:pt idx="34">
                  <c:v>0.91432053501516986</c:v>
                </c:pt>
                <c:pt idx="35">
                  <c:v>0.8996830628612682</c:v>
                </c:pt>
                <c:pt idx="36">
                  <c:v>0.88279403913310883</c:v>
                </c:pt>
                <c:pt idx="37">
                  <c:v>0.86344132095760573</c:v>
                </c:pt>
                <c:pt idx="38">
                  <c:v>0.84142961472532041</c:v>
                </c:pt>
                <c:pt idx="39">
                  <c:v>0.81659655977498735</c:v>
                </c:pt>
                <c:pt idx="40">
                  <c:v>0.78883124979936792</c:v>
                </c:pt>
                <c:pt idx="41">
                  <c:v>0.75809409465541899</c:v>
                </c:pt>
                <c:pt idx="42">
                  <c:v>0.7244361998993456</c:v>
                </c:pt>
                <c:pt idx="43">
                  <c:v>0.68801576602926628</c:v>
                </c:pt>
                <c:pt idx="44">
                  <c:v>0.6491085902582695</c:v>
                </c:pt>
                <c:pt idx="45">
                  <c:v>0.60810982246758394</c:v>
                </c:pt>
                <c:pt idx="46">
                  <c:v>0.56552486029236204</c:v>
                </c:pt>
                <c:pt idx="47">
                  <c:v>0.5219486872109772</c:v>
                </c:pt>
                <c:pt idx="48">
                  <c:v>0.47803485484068203</c:v>
                </c:pt>
                <c:pt idx="49">
                  <c:v>0.43445725912005972</c:v>
                </c:pt>
                <c:pt idx="50">
                  <c:v>0.39186932870204522</c:v>
                </c:pt>
                <c:pt idx="51">
                  <c:v>0.35086579051156358</c:v>
                </c:pt>
                <c:pt idx="52">
                  <c:v>0.31195162987474423</c:v>
                </c:pt>
                <c:pt idx="53">
                  <c:v>0.27552139298783646</c:v>
                </c:pt>
                <c:pt idx="54">
                  <c:v>0.24185002985691073</c:v>
                </c:pt>
                <c:pt idx="55">
                  <c:v>0.21109457708511103</c:v>
                </c:pt>
                <c:pt idx="56">
                  <c:v>0.18330455915973265</c:v>
                </c:pt>
                <c:pt idx="57">
                  <c:v>0.15843825124655392</c:v>
                </c:pt>
                <c:pt idx="58">
                  <c:v>0.13638187459830792</c:v>
                </c:pt>
                <c:pt idx="59">
                  <c:v>0.11696921078565484</c:v>
                </c:pt>
                <c:pt idx="60">
                  <c:v>9.9999790924887963E-2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855168"/>
        <c:axId val="160857088"/>
      </c:scatterChart>
      <c:valAx>
        <c:axId val="160855168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Total fertility (children per woman)</a:t>
                </a:r>
                <a:endParaRPr lang="en-US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60857088"/>
        <c:crosses val="autoZero"/>
        <c:crossBetween val="midCat"/>
      </c:valAx>
      <c:valAx>
        <c:axId val="160857088"/>
        <c:scaling>
          <c:orientation val="minMax"/>
        </c:scaling>
        <c:delete val="0"/>
        <c:axPos val="r"/>
        <c:majorGridlines>
          <c:spPr>
            <a:ln>
              <a:solidFill>
                <a:schemeClr val="tx1"/>
              </a:solidFill>
              <a:prstDash val="sysDot"/>
            </a:ln>
          </c:spPr>
        </c:majorGridlines>
        <c:numFmt formatCode="0.00" sourceLinked="0"/>
        <c:majorTickMark val="out"/>
        <c:minorTickMark val="none"/>
        <c:tickLblPos val="nextTo"/>
        <c:crossAx val="160855168"/>
        <c:crosses val="autoZero"/>
        <c:crossBetween val="midCat"/>
      </c:valAx>
    </c:plotArea>
    <c:plotVisOnly val="1"/>
    <c:dispBlanksAs val="gap"/>
    <c:showDLblsOverMax val="0"/>
  </c:chart>
  <c:spPr>
    <a:gradFill flip="none" rotWithShape="1">
      <a:gsLst>
        <a:gs pos="0">
          <a:srgbClr val="000099"/>
        </a:gs>
        <a:gs pos="100000">
          <a:srgbClr val="000046"/>
        </a:gs>
      </a:gsLst>
      <a:lin ang="5400000" scaled="1"/>
      <a:tileRect/>
    </a:gra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5.0758427199999998</c:v>
                </c:pt>
                <c:pt idx="1">
                  <c:v>5.2643180429999994</c:v>
                </c:pt>
                <c:pt idx="2">
                  <c:v>5.4063225560000001</c:v>
                </c:pt>
                <c:pt idx="3">
                  <c:v>5.5199337350000004</c:v>
                </c:pt>
                <c:pt idx="4">
                  <c:v>5.6008026069999994</c:v>
                </c:pt>
                <c:pt idx="5">
                  <c:v>5.6421585869999999</c:v>
                </c:pt>
                <c:pt idx="6">
                  <c:v>5.64104005</c:v>
                </c:pt>
                <c:pt idx="7">
                  <c:v>5.5992021160000007</c:v>
                </c:pt>
                <c:pt idx="8">
                  <c:v>5.5225918690000002</c:v>
                </c:pt>
                <c:pt idx="9">
                  <c:v>5.4168837500000002</c:v>
                </c:pt>
                <c:pt idx="10">
                  <c:v>5.2867562169999998</c:v>
                </c:pt>
                <c:pt idx="11">
                  <c:v>5.1349742980000004</c:v>
                </c:pt>
                <c:pt idx="12">
                  <c:v>4.9638864140000001</c:v>
                </c:pt>
                <c:pt idx="13">
                  <c:v>4.7780610110000001</c:v>
                </c:pt>
                <c:pt idx="14">
                  <c:v>4.5854100559999997</c:v>
                </c:pt>
                <c:pt idx="15">
                  <c:v>4.3913171979999994</c:v>
                </c:pt>
                <c:pt idx="16">
                  <c:v>4.1974663839999993</c:v>
                </c:pt>
                <c:pt idx="17">
                  <c:v>4.0053014989999998</c:v>
                </c:pt>
                <c:pt idx="18">
                  <c:v>5.125068733</c:v>
                </c:pt>
                <c:pt idx="19">
                  <c:v>5.3924064069999993</c:v>
                </c:pt>
                <c:pt idx="20">
                  <c:v>5.6318572549999999</c:v>
                </c:pt>
                <c:pt idx="21">
                  <c:v>5.8439899400000002</c:v>
                </c:pt>
                <c:pt idx="22">
                  <c:v>6.0311993389999996</c:v>
                </c:pt>
                <c:pt idx="23">
                  <c:v>6.1933333739999998</c:v>
                </c:pt>
                <c:pt idx="24">
                  <c:v>6.3289621059999996</c:v>
                </c:pt>
                <c:pt idx="25">
                  <c:v>6.4372442980000004</c:v>
                </c:pt>
                <c:pt idx="26">
                  <c:v>6.5202747030000001</c:v>
                </c:pt>
                <c:pt idx="27">
                  <c:v>6.5813520429999999</c:v>
                </c:pt>
                <c:pt idx="28">
                  <c:v>6.6245250870000003</c:v>
                </c:pt>
                <c:pt idx="29">
                  <c:v>6.6526768470000004</c:v>
                </c:pt>
                <c:pt idx="30">
                  <c:v>6.6676720209999996</c:v>
                </c:pt>
                <c:pt idx="31">
                  <c:v>6.6722287229999999</c:v>
                </c:pt>
                <c:pt idx="32">
                  <c:v>6.6714928880000004</c:v>
                </c:pt>
                <c:pt idx="33">
                  <c:v>6.6675492290000005</c:v>
                </c:pt>
                <c:pt idx="34">
                  <c:v>6.658509692</c:v>
                </c:pt>
                <c:pt idx="35">
                  <c:v>6.6420685020000008</c:v>
                </c:pt>
                <c:pt idx="36">
                  <c:v>5.1739834330000001</c:v>
                </c:pt>
                <c:pt idx="37">
                  <c:v>5.5201981490000005</c:v>
                </c:pt>
                <c:pt idx="38">
                  <c:v>5.8573763959999994</c:v>
                </c:pt>
                <c:pt idx="39">
                  <c:v>6.1689780789999995</c:v>
                </c:pt>
                <c:pt idx="40">
                  <c:v>6.4677095599999994</c:v>
                </c:pt>
                <c:pt idx="41">
                  <c:v>6.7647132330000002</c:v>
                </c:pt>
                <c:pt idx="42">
                  <c:v>7.0619419670000001</c:v>
                </c:pt>
                <c:pt idx="43">
                  <c:v>7.3551615559999997</c:v>
                </c:pt>
                <c:pt idx="44">
                  <c:v>7.6414055880000005</c:v>
                </c:pt>
                <c:pt idx="45">
                  <c:v>7.922135785</c:v>
                </c:pt>
                <c:pt idx="46">
                  <c:v>8.2030426470000002</c:v>
                </c:pt>
                <c:pt idx="47">
                  <c:v>8.4898068000000002</c:v>
                </c:pt>
                <c:pt idx="48">
                  <c:v>8.7855399519999988</c:v>
                </c:pt>
                <c:pt idx="49">
                  <c:v>9.091476548000001</c:v>
                </c:pt>
                <c:pt idx="50">
                  <c:v>9.4098042940000006</c:v>
                </c:pt>
                <c:pt idx="51">
                  <c:v>9.7395845199999993</c:v>
                </c:pt>
                <c:pt idx="52">
                  <c:v>10.076461935000001</c:v>
                </c:pt>
                <c:pt idx="53">
                  <c:v>10.415771393</c:v>
                </c:pt>
                <c:pt idx="54">
                  <c:v>5.1409038850000002</c:v>
                </c:pt>
                <c:pt idx="55">
                  <c:v>5.4347597810000003</c:v>
                </c:pt>
                <c:pt idx="56">
                  <c:v>5.7054406020000004</c:v>
                </c:pt>
                <c:pt idx="57">
                  <c:v>5.9540134919999996</c:v>
                </c:pt>
                <c:pt idx="58">
                  <c:v>6.1880450599999994</c:v>
                </c:pt>
                <c:pt idx="59">
                  <c:v>6.413705738</c:v>
                </c:pt>
                <c:pt idx="60">
                  <c:v>6.632201813</c:v>
                </c:pt>
                <c:pt idx="61">
                  <c:v>6.8455581309999998</c:v>
                </c:pt>
                <c:pt idx="62">
                  <c:v>7.0595536320000001</c:v>
                </c:pt>
                <c:pt idx="63">
                  <c:v>7.2834712550000003</c:v>
                </c:pt>
                <c:pt idx="64">
                  <c:v>7.5270440590000005</c:v>
                </c:pt>
                <c:pt idx="65">
                  <c:v>7.7981321229999994</c:v>
                </c:pt>
                <c:pt idx="66">
                  <c:v>8.1031263340000006</c:v>
                </c:pt>
                <c:pt idx="67">
                  <c:v>8.4483536259999994</c:v>
                </c:pt>
                <c:pt idx="68">
                  <c:v>8.8404211750000012</c:v>
                </c:pt>
                <c:pt idx="69">
                  <c:v>9.2834937620000009</c:v>
                </c:pt>
                <c:pt idx="70">
                  <c:v>9.7805624920000014</c:v>
                </c:pt>
                <c:pt idx="71">
                  <c:v>10.336882048</c:v>
                </c:pt>
                <c:pt idx="72">
                  <c:v>5.1437480630000003</c:v>
                </c:pt>
                <c:pt idx="73">
                  <c:v>5.4523058559999997</c:v>
                </c:pt>
                <c:pt idx="74">
                  <c:v>5.7505793380000005</c:v>
                </c:pt>
                <c:pt idx="75">
                  <c:v>6.0403536769999997</c:v>
                </c:pt>
                <c:pt idx="76">
                  <c:v>6.3313842000000005</c:v>
                </c:pt>
                <c:pt idx="77">
                  <c:v>6.6317424910000007</c:v>
                </c:pt>
                <c:pt idx="78">
                  <c:v>6.943786137</c:v>
                </c:pt>
                <c:pt idx="79">
                  <c:v>7.26925197</c:v>
                </c:pt>
                <c:pt idx="80">
                  <c:v>7.6161080539999997</c:v>
                </c:pt>
                <c:pt idx="81">
                  <c:v>7.9966705099999995</c:v>
                </c:pt>
                <c:pt idx="82">
                  <c:v>8.4244589219999995</c:v>
                </c:pt>
                <c:pt idx="83">
                  <c:v>8.911111180999999</c:v>
                </c:pt>
                <c:pt idx="84">
                  <c:v>9.4677466240000001</c:v>
                </c:pt>
                <c:pt idx="85">
                  <c:v>10.109496414000001</c:v>
                </c:pt>
                <c:pt idx="86">
                  <c:v>10.855972712</c:v>
                </c:pt>
                <c:pt idx="87">
                  <c:v>11.725912215999999</c:v>
                </c:pt>
                <c:pt idx="88">
                  <c:v>12.735630257999999</c:v>
                </c:pt>
                <c:pt idx="89">
                  <c:v>13.90406756</c:v>
                </c:pt>
                <c:pt idx="90">
                  <c:v>5.1128667380000001</c:v>
                </c:pt>
                <c:pt idx="91">
                  <c:v>5.3551525199999999</c:v>
                </c:pt>
                <c:pt idx="92">
                  <c:v>5.5567403969999996</c:v>
                </c:pt>
                <c:pt idx="93">
                  <c:v>5.7179271639999998</c:v>
                </c:pt>
                <c:pt idx="94">
                  <c:v>5.8405842580000007</c:v>
                </c:pt>
                <c:pt idx="95">
                  <c:v>5.9245206260000005</c:v>
                </c:pt>
                <c:pt idx="96">
                  <c:v>5.9690210339999998</c:v>
                </c:pt>
                <c:pt idx="97">
                  <c:v>5.9757350760000003</c:v>
                </c:pt>
                <c:pt idx="98">
                  <c:v>5.9483993240000004</c:v>
                </c:pt>
                <c:pt idx="99">
                  <c:v>5.8917542950000001</c:v>
                </c:pt>
                <c:pt idx="100">
                  <c:v>5.8116494639999994</c:v>
                </c:pt>
                <c:pt idx="101">
                  <c:v>5.7139125279999998</c:v>
                </c:pt>
                <c:pt idx="102">
                  <c:v>5.6035218150000006</c:v>
                </c:pt>
                <c:pt idx="103">
                  <c:v>5.4840131239999996</c:v>
                </c:pt>
                <c:pt idx="104">
                  <c:v>5.358806747</c:v>
                </c:pt>
                <c:pt idx="105">
                  <c:v>5.2288367300000003</c:v>
                </c:pt>
                <c:pt idx="106">
                  <c:v>5.0943163340000002</c:v>
                </c:pt>
                <c:pt idx="107">
                  <c:v>4.9570230559999997</c:v>
                </c:pt>
                <c:pt idx="108">
                  <c:v>5.1023824110000007</c:v>
                </c:pt>
                <c:pt idx="109">
                  <c:v>5.3547236429999998</c:v>
                </c:pt>
                <c:pt idx="110">
                  <c:v>5.5839204359999997</c:v>
                </c:pt>
                <c:pt idx="111">
                  <c:v>5.7889306600000001</c:v>
                </c:pt>
                <c:pt idx="112">
                  <c:v>5.9709665599999999</c:v>
                </c:pt>
                <c:pt idx="113">
                  <c:v>6.1290913720000004</c:v>
                </c:pt>
                <c:pt idx="114">
                  <c:v>6.2614373059999995</c:v>
                </c:pt>
                <c:pt idx="115">
                  <c:v>6.3696620039999994</c:v>
                </c:pt>
                <c:pt idx="116">
                  <c:v>6.4575855449999997</c:v>
                </c:pt>
                <c:pt idx="117">
                  <c:v>6.5280465039999998</c:v>
                </c:pt>
                <c:pt idx="118">
                  <c:v>6.5847870760000005</c:v>
                </c:pt>
                <c:pt idx="119">
                  <c:v>6.6309590530000007</c:v>
                </c:pt>
                <c:pt idx="120">
                  <c:v>6.669591252</c:v>
                </c:pt>
                <c:pt idx="121">
                  <c:v>6.7053186619999998</c:v>
                </c:pt>
                <c:pt idx="122">
                  <c:v>6.744049543</c:v>
                </c:pt>
                <c:pt idx="123">
                  <c:v>6.788070555</c:v>
                </c:pt>
                <c:pt idx="124">
                  <c:v>6.8348422630000005</c:v>
                </c:pt>
                <c:pt idx="125">
                  <c:v>6.8809191220000008</c:v>
                </c:pt>
              </c:numCache>
            </c:numRef>
          </c:xVal>
          <c:yVal>
            <c:numRef>
              <c:f>Sheet1!$B$2:$B$127</c:f>
              <c:numCache>
                <c:formatCode>##0.0;\-##0.0;0</c:formatCode>
                <c:ptCount val="126"/>
                <c:pt idx="0">
                  <c:v>29.501999999999999</c:v>
                </c:pt>
                <c:pt idx="1">
                  <c:v>31.620999999999999</c:v>
                </c:pt>
                <c:pt idx="2">
                  <c:v>33.74</c:v>
                </c:pt>
                <c:pt idx="3">
                  <c:v>35.719000000000001</c:v>
                </c:pt>
                <c:pt idx="4">
                  <c:v>37.496000000000002</c:v>
                </c:pt>
                <c:pt idx="5">
                  <c:v>39.164999999999999</c:v>
                </c:pt>
                <c:pt idx="6">
                  <c:v>40.805999999999997</c:v>
                </c:pt>
                <c:pt idx="7">
                  <c:v>42.509</c:v>
                </c:pt>
                <c:pt idx="8">
                  <c:v>44.131999999999998</c:v>
                </c:pt>
                <c:pt idx="9">
                  <c:v>45.514000000000003</c:v>
                </c:pt>
                <c:pt idx="10">
                  <c:v>46.582000000000001</c:v>
                </c:pt>
                <c:pt idx="11">
                  <c:v>47.387</c:v>
                </c:pt>
                <c:pt idx="12">
                  <c:v>48.030999999999999</c:v>
                </c:pt>
                <c:pt idx="13">
                  <c:v>48.646999999999998</c:v>
                </c:pt>
                <c:pt idx="14">
                  <c:v>49.262999999999998</c:v>
                </c:pt>
                <c:pt idx="15">
                  <c:v>49.860999999999997</c:v>
                </c:pt>
                <c:pt idx="16">
                  <c:v>50.372999999999998</c:v>
                </c:pt>
                <c:pt idx="17">
                  <c:v>50.805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ln w="50800">
              <a:solidFill>
                <a:schemeClr val="accent5">
                  <a:lumMod val="20000"/>
                  <a:lumOff val="80000"/>
                </a:schemeClr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5.0758427199999998</c:v>
                </c:pt>
                <c:pt idx="1">
                  <c:v>5.2643180429999994</c:v>
                </c:pt>
                <c:pt idx="2">
                  <c:v>5.4063225560000001</c:v>
                </c:pt>
                <c:pt idx="3">
                  <c:v>5.5199337350000004</c:v>
                </c:pt>
                <c:pt idx="4">
                  <c:v>5.6008026069999994</c:v>
                </c:pt>
                <c:pt idx="5">
                  <c:v>5.6421585869999999</c:v>
                </c:pt>
                <c:pt idx="6">
                  <c:v>5.64104005</c:v>
                </c:pt>
                <c:pt idx="7">
                  <c:v>5.5992021160000007</c:v>
                </c:pt>
                <c:pt idx="8">
                  <c:v>5.5225918690000002</c:v>
                </c:pt>
                <c:pt idx="9">
                  <c:v>5.4168837500000002</c:v>
                </c:pt>
                <c:pt idx="10">
                  <c:v>5.2867562169999998</c:v>
                </c:pt>
                <c:pt idx="11">
                  <c:v>5.1349742980000004</c:v>
                </c:pt>
                <c:pt idx="12">
                  <c:v>4.9638864140000001</c:v>
                </c:pt>
                <c:pt idx="13">
                  <c:v>4.7780610110000001</c:v>
                </c:pt>
                <c:pt idx="14">
                  <c:v>4.5854100559999997</c:v>
                </c:pt>
                <c:pt idx="15">
                  <c:v>4.3913171979999994</c:v>
                </c:pt>
                <c:pt idx="16">
                  <c:v>4.1974663839999993</c:v>
                </c:pt>
                <c:pt idx="17">
                  <c:v>4.0053014989999998</c:v>
                </c:pt>
                <c:pt idx="18">
                  <c:v>5.125068733</c:v>
                </c:pt>
                <c:pt idx="19">
                  <c:v>5.3924064069999993</c:v>
                </c:pt>
                <c:pt idx="20">
                  <c:v>5.6318572549999999</c:v>
                </c:pt>
                <c:pt idx="21">
                  <c:v>5.8439899400000002</c:v>
                </c:pt>
                <c:pt idx="22">
                  <c:v>6.0311993389999996</c:v>
                </c:pt>
                <c:pt idx="23">
                  <c:v>6.1933333739999998</c:v>
                </c:pt>
                <c:pt idx="24">
                  <c:v>6.3289621059999996</c:v>
                </c:pt>
                <c:pt idx="25">
                  <c:v>6.4372442980000004</c:v>
                </c:pt>
                <c:pt idx="26">
                  <c:v>6.5202747030000001</c:v>
                </c:pt>
                <c:pt idx="27">
                  <c:v>6.5813520429999999</c:v>
                </c:pt>
                <c:pt idx="28">
                  <c:v>6.6245250870000003</c:v>
                </c:pt>
                <c:pt idx="29">
                  <c:v>6.6526768470000004</c:v>
                </c:pt>
                <c:pt idx="30">
                  <c:v>6.6676720209999996</c:v>
                </c:pt>
                <c:pt idx="31">
                  <c:v>6.6722287229999999</c:v>
                </c:pt>
                <c:pt idx="32">
                  <c:v>6.6714928880000004</c:v>
                </c:pt>
                <c:pt idx="33">
                  <c:v>6.6675492290000005</c:v>
                </c:pt>
                <c:pt idx="34">
                  <c:v>6.658509692</c:v>
                </c:pt>
                <c:pt idx="35">
                  <c:v>6.6420685020000008</c:v>
                </c:pt>
                <c:pt idx="36">
                  <c:v>5.1739834330000001</c:v>
                </c:pt>
                <c:pt idx="37">
                  <c:v>5.5201981490000005</c:v>
                </c:pt>
                <c:pt idx="38">
                  <c:v>5.8573763959999994</c:v>
                </c:pt>
                <c:pt idx="39">
                  <c:v>6.1689780789999995</c:v>
                </c:pt>
                <c:pt idx="40">
                  <c:v>6.4677095599999994</c:v>
                </c:pt>
                <c:pt idx="41">
                  <c:v>6.7647132330000002</c:v>
                </c:pt>
                <c:pt idx="42">
                  <c:v>7.0619419670000001</c:v>
                </c:pt>
                <c:pt idx="43">
                  <c:v>7.3551615559999997</c:v>
                </c:pt>
                <c:pt idx="44">
                  <c:v>7.6414055880000005</c:v>
                </c:pt>
                <c:pt idx="45">
                  <c:v>7.922135785</c:v>
                </c:pt>
                <c:pt idx="46">
                  <c:v>8.2030426470000002</c:v>
                </c:pt>
                <c:pt idx="47">
                  <c:v>8.4898068000000002</c:v>
                </c:pt>
                <c:pt idx="48">
                  <c:v>8.7855399519999988</c:v>
                </c:pt>
                <c:pt idx="49">
                  <c:v>9.091476548000001</c:v>
                </c:pt>
                <c:pt idx="50">
                  <c:v>9.4098042940000006</c:v>
                </c:pt>
                <c:pt idx="51">
                  <c:v>9.7395845199999993</c:v>
                </c:pt>
                <c:pt idx="52">
                  <c:v>10.076461935000001</c:v>
                </c:pt>
                <c:pt idx="53">
                  <c:v>10.415771393</c:v>
                </c:pt>
                <c:pt idx="54">
                  <c:v>5.1409038850000002</c:v>
                </c:pt>
                <c:pt idx="55">
                  <c:v>5.4347597810000003</c:v>
                </c:pt>
                <c:pt idx="56">
                  <c:v>5.7054406020000004</c:v>
                </c:pt>
                <c:pt idx="57">
                  <c:v>5.9540134919999996</c:v>
                </c:pt>
                <c:pt idx="58">
                  <c:v>6.1880450599999994</c:v>
                </c:pt>
                <c:pt idx="59">
                  <c:v>6.413705738</c:v>
                </c:pt>
                <c:pt idx="60">
                  <c:v>6.632201813</c:v>
                </c:pt>
                <c:pt idx="61">
                  <c:v>6.8455581309999998</c:v>
                </c:pt>
                <c:pt idx="62">
                  <c:v>7.0595536320000001</c:v>
                </c:pt>
                <c:pt idx="63">
                  <c:v>7.2834712550000003</c:v>
                </c:pt>
                <c:pt idx="64">
                  <c:v>7.5270440590000005</c:v>
                </c:pt>
                <c:pt idx="65">
                  <c:v>7.7981321229999994</c:v>
                </c:pt>
                <c:pt idx="66">
                  <c:v>8.1031263340000006</c:v>
                </c:pt>
                <c:pt idx="67">
                  <c:v>8.4483536259999994</c:v>
                </c:pt>
                <c:pt idx="68">
                  <c:v>8.8404211750000012</c:v>
                </c:pt>
                <c:pt idx="69">
                  <c:v>9.2834937620000009</c:v>
                </c:pt>
                <c:pt idx="70">
                  <c:v>9.7805624920000014</c:v>
                </c:pt>
                <c:pt idx="71">
                  <c:v>10.336882048</c:v>
                </c:pt>
                <c:pt idx="72">
                  <c:v>5.1437480630000003</c:v>
                </c:pt>
                <c:pt idx="73">
                  <c:v>5.4523058559999997</c:v>
                </c:pt>
                <c:pt idx="74">
                  <c:v>5.7505793380000005</c:v>
                </c:pt>
                <c:pt idx="75">
                  <c:v>6.0403536769999997</c:v>
                </c:pt>
                <c:pt idx="76">
                  <c:v>6.3313842000000005</c:v>
                </c:pt>
                <c:pt idx="77">
                  <c:v>6.6317424910000007</c:v>
                </c:pt>
                <c:pt idx="78">
                  <c:v>6.943786137</c:v>
                </c:pt>
                <c:pt idx="79">
                  <c:v>7.26925197</c:v>
                </c:pt>
                <c:pt idx="80">
                  <c:v>7.6161080539999997</c:v>
                </c:pt>
                <c:pt idx="81">
                  <c:v>7.9966705099999995</c:v>
                </c:pt>
                <c:pt idx="82">
                  <c:v>8.4244589219999995</c:v>
                </c:pt>
                <c:pt idx="83">
                  <c:v>8.911111180999999</c:v>
                </c:pt>
                <c:pt idx="84">
                  <c:v>9.4677466240000001</c:v>
                </c:pt>
                <c:pt idx="85">
                  <c:v>10.109496414000001</c:v>
                </c:pt>
                <c:pt idx="86">
                  <c:v>10.855972712</c:v>
                </c:pt>
                <c:pt idx="87">
                  <c:v>11.725912215999999</c:v>
                </c:pt>
                <c:pt idx="88">
                  <c:v>12.735630257999999</c:v>
                </c:pt>
                <c:pt idx="89">
                  <c:v>13.90406756</c:v>
                </c:pt>
                <c:pt idx="90">
                  <c:v>5.1128667380000001</c:v>
                </c:pt>
                <c:pt idx="91">
                  <c:v>5.3551525199999999</c:v>
                </c:pt>
                <c:pt idx="92">
                  <c:v>5.5567403969999996</c:v>
                </c:pt>
                <c:pt idx="93">
                  <c:v>5.7179271639999998</c:v>
                </c:pt>
                <c:pt idx="94">
                  <c:v>5.8405842580000007</c:v>
                </c:pt>
                <c:pt idx="95">
                  <c:v>5.9245206260000005</c:v>
                </c:pt>
                <c:pt idx="96">
                  <c:v>5.9690210339999998</c:v>
                </c:pt>
                <c:pt idx="97">
                  <c:v>5.9757350760000003</c:v>
                </c:pt>
                <c:pt idx="98">
                  <c:v>5.9483993240000004</c:v>
                </c:pt>
                <c:pt idx="99">
                  <c:v>5.8917542950000001</c:v>
                </c:pt>
                <c:pt idx="100">
                  <c:v>5.8116494639999994</c:v>
                </c:pt>
                <c:pt idx="101">
                  <c:v>5.7139125279999998</c:v>
                </c:pt>
                <c:pt idx="102">
                  <c:v>5.6035218150000006</c:v>
                </c:pt>
                <c:pt idx="103">
                  <c:v>5.4840131239999996</c:v>
                </c:pt>
                <c:pt idx="104">
                  <c:v>5.358806747</c:v>
                </c:pt>
                <c:pt idx="105">
                  <c:v>5.2288367300000003</c:v>
                </c:pt>
                <c:pt idx="106">
                  <c:v>5.0943163340000002</c:v>
                </c:pt>
                <c:pt idx="107">
                  <c:v>4.9570230559999997</c:v>
                </c:pt>
                <c:pt idx="108">
                  <c:v>5.1023824110000007</c:v>
                </c:pt>
                <c:pt idx="109">
                  <c:v>5.3547236429999998</c:v>
                </c:pt>
                <c:pt idx="110">
                  <c:v>5.5839204359999997</c:v>
                </c:pt>
                <c:pt idx="111">
                  <c:v>5.7889306600000001</c:v>
                </c:pt>
                <c:pt idx="112">
                  <c:v>5.9709665599999999</c:v>
                </c:pt>
                <c:pt idx="113">
                  <c:v>6.1290913720000004</c:v>
                </c:pt>
                <c:pt idx="114">
                  <c:v>6.2614373059999995</c:v>
                </c:pt>
                <c:pt idx="115">
                  <c:v>6.3696620039999994</c:v>
                </c:pt>
                <c:pt idx="116">
                  <c:v>6.4575855449999997</c:v>
                </c:pt>
                <c:pt idx="117">
                  <c:v>6.5280465039999998</c:v>
                </c:pt>
                <c:pt idx="118">
                  <c:v>6.5847870760000005</c:v>
                </c:pt>
                <c:pt idx="119">
                  <c:v>6.6309590530000007</c:v>
                </c:pt>
                <c:pt idx="120">
                  <c:v>6.669591252</c:v>
                </c:pt>
                <c:pt idx="121">
                  <c:v>6.7053186619999998</c:v>
                </c:pt>
                <c:pt idx="122">
                  <c:v>6.744049543</c:v>
                </c:pt>
                <c:pt idx="123">
                  <c:v>6.788070555</c:v>
                </c:pt>
                <c:pt idx="124">
                  <c:v>6.8348422630000005</c:v>
                </c:pt>
                <c:pt idx="125">
                  <c:v>6.8809191220000008</c:v>
                </c:pt>
              </c:numCache>
            </c:numRef>
          </c:xVal>
          <c:yVal>
            <c:numRef>
              <c:f>Sheet1!$C$2:$C$127</c:f>
              <c:numCache>
                <c:formatCode>General</c:formatCode>
                <c:ptCount val="126"/>
                <c:pt idx="18" formatCode="##0.0;\-##0.0;0">
                  <c:v>29.228999999999999</c:v>
                </c:pt>
                <c:pt idx="19" formatCode="##0.0;\-##0.0;0">
                  <c:v>30.904</c:v>
                </c:pt>
                <c:pt idx="20" formatCode="##0.0;\-##0.0;0">
                  <c:v>32.421999999999997</c:v>
                </c:pt>
                <c:pt idx="21" formatCode="##0.0;\-##0.0;0">
                  <c:v>33.756999999999998</c:v>
                </c:pt>
                <c:pt idx="22" formatCode="##0.0;\-##0.0;0">
                  <c:v>34.826999999999998</c:v>
                </c:pt>
                <c:pt idx="23" formatCode="##0.0;\-##0.0;0">
                  <c:v>35.765000000000001</c:v>
                </c:pt>
                <c:pt idx="24" formatCode="##0.0;\-##0.0;0">
                  <c:v>36.683</c:v>
                </c:pt>
                <c:pt idx="25" formatCode="##0.0;\-##0.0;0">
                  <c:v>37.594999999999999</c:v>
                </c:pt>
                <c:pt idx="26" formatCode="##0.0;\-##0.0;0">
                  <c:v>38.453000000000003</c:v>
                </c:pt>
                <c:pt idx="27" formatCode="##0.0;\-##0.0;0">
                  <c:v>39.186999999999998</c:v>
                </c:pt>
                <c:pt idx="28" formatCode="##0.0;\-##0.0;0">
                  <c:v>39.773000000000003</c:v>
                </c:pt>
                <c:pt idx="29" formatCode="##0.0;\-##0.0;0">
                  <c:v>40.247999999999998</c:v>
                </c:pt>
                <c:pt idx="30" formatCode="##0.0;\-##0.0;0">
                  <c:v>40.674999999999997</c:v>
                </c:pt>
                <c:pt idx="31" formatCode="##0.0;\-##0.0;0">
                  <c:v>41.095999999999997</c:v>
                </c:pt>
                <c:pt idx="32" formatCode="##0.0;\-##0.0;0">
                  <c:v>41.536999999999999</c:v>
                </c:pt>
                <c:pt idx="33" formatCode="##0.0;\-##0.0;0">
                  <c:v>41.994</c:v>
                </c:pt>
                <c:pt idx="34" formatCode="##0.0;\-##0.0;0">
                  <c:v>42.436999999999998</c:v>
                </c:pt>
                <c:pt idx="35" formatCode="##0.0;\-##0.0;0">
                  <c:v>42.845999999999997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5.0758427199999998</c:v>
                </c:pt>
                <c:pt idx="1">
                  <c:v>5.2643180429999994</c:v>
                </c:pt>
                <c:pt idx="2">
                  <c:v>5.4063225560000001</c:v>
                </c:pt>
                <c:pt idx="3">
                  <c:v>5.5199337350000004</c:v>
                </c:pt>
                <c:pt idx="4">
                  <c:v>5.6008026069999994</c:v>
                </c:pt>
                <c:pt idx="5">
                  <c:v>5.6421585869999999</c:v>
                </c:pt>
                <c:pt idx="6">
                  <c:v>5.64104005</c:v>
                </c:pt>
                <c:pt idx="7">
                  <c:v>5.5992021160000007</c:v>
                </c:pt>
                <c:pt idx="8">
                  <c:v>5.5225918690000002</c:v>
                </c:pt>
                <c:pt idx="9">
                  <c:v>5.4168837500000002</c:v>
                </c:pt>
                <c:pt idx="10">
                  <c:v>5.2867562169999998</c:v>
                </c:pt>
                <c:pt idx="11">
                  <c:v>5.1349742980000004</c:v>
                </c:pt>
                <c:pt idx="12">
                  <c:v>4.9638864140000001</c:v>
                </c:pt>
                <c:pt idx="13">
                  <c:v>4.7780610110000001</c:v>
                </c:pt>
                <c:pt idx="14">
                  <c:v>4.5854100559999997</c:v>
                </c:pt>
                <c:pt idx="15">
                  <c:v>4.3913171979999994</c:v>
                </c:pt>
                <c:pt idx="16">
                  <c:v>4.1974663839999993</c:v>
                </c:pt>
                <c:pt idx="17">
                  <c:v>4.0053014989999998</c:v>
                </c:pt>
                <c:pt idx="18">
                  <c:v>5.125068733</c:v>
                </c:pt>
                <c:pt idx="19">
                  <c:v>5.3924064069999993</c:v>
                </c:pt>
                <c:pt idx="20">
                  <c:v>5.6318572549999999</c:v>
                </c:pt>
                <c:pt idx="21">
                  <c:v>5.8439899400000002</c:v>
                </c:pt>
                <c:pt idx="22">
                  <c:v>6.0311993389999996</c:v>
                </c:pt>
                <c:pt idx="23">
                  <c:v>6.1933333739999998</c:v>
                </c:pt>
                <c:pt idx="24">
                  <c:v>6.3289621059999996</c:v>
                </c:pt>
                <c:pt idx="25">
                  <c:v>6.4372442980000004</c:v>
                </c:pt>
                <c:pt idx="26">
                  <c:v>6.5202747030000001</c:v>
                </c:pt>
                <c:pt idx="27">
                  <c:v>6.5813520429999999</c:v>
                </c:pt>
                <c:pt idx="28">
                  <c:v>6.6245250870000003</c:v>
                </c:pt>
                <c:pt idx="29">
                  <c:v>6.6526768470000004</c:v>
                </c:pt>
                <c:pt idx="30">
                  <c:v>6.6676720209999996</c:v>
                </c:pt>
                <c:pt idx="31">
                  <c:v>6.6722287229999999</c:v>
                </c:pt>
                <c:pt idx="32">
                  <c:v>6.6714928880000004</c:v>
                </c:pt>
                <c:pt idx="33">
                  <c:v>6.6675492290000005</c:v>
                </c:pt>
                <c:pt idx="34">
                  <c:v>6.658509692</c:v>
                </c:pt>
                <c:pt idx="35">
                  <c:v>6.6420685020000008</c:v>
                </c:pt>
                <c:pt idx="36">
                  <c:v>5.1739834330000001</c:v>
                </c:pt>
                <c:pt idx="37">
                  <c:v>5.5201981490000005</c:v>
                </c:pt>
                <c:pt idx="38">
                  <c:v>5.8573763959999994</c:v>
                </c:pt>
                <c:pt idx="39">
                  <c:v>6.1689780789999995</c:v>
                </c:pt>
                <c:pt idx="40">
                  <c:v>6.4677095599999994</c:v>
                </c:pt>
                <c:pt idx="41">
                  <c:v>6.7647132330000002</c:v>
                </c:pt>
                <c:pt idx="42">
                  <c:v>7.0619419670000001</c:v>
                </c:pt>
                <c:pt idx="43">
                  <c:v>7.3551615559999997</c:v>
                </c:pt>
                <c:pt idx="44">
                  <c:v>7.6414055880000005</c:v>
                </c:pt>
                <c:pt idx="45">
                  <c:v>7.922135785</c:v>
                </c:pt>
                <c:pt idx="46">
                  <c:v>8.2030426470000002</c:v>
                </c:pt>
                <c:pt idx="47">
                  <c:v>8.4898068000000002</c:v>
                </c:pt>
                <c:pt idx="48">
                  <c:v>8.7855399519999988</c:v>
                </c:pt>
                <c:pt idx="49">
                  <c:v>9.091476548000001</c:v>
                </c:pt>
                <c:pt idx="50">
                  <c:v>9.4098042940000006</c:v>
                </c:pt>
                <c:pt idx="51">
                  <c:v>9.7395845199999993</c:v>
                </c:pt>
                <c:pt idx="52">
                  <c:v>10.076461935000001</c:v>
                </c:pt>
                <c:pt idx="53">
                  <c:v>10.415771393</c:v>
                </c:pt>
                <c:pt idx="54">
                  <c:v>5.1409038850000002</c:v>
                </c:pt>
                <c:pt idx="55">
                  <c:v>5.4347597810000003</c:v>
                </c:pt>
                <c:pt idx="56">
                  <c:v>5.7054406020000004</c:v>
                </c:pt>
                <c:pt idx="57">
                  <c:v>5.9540134919999996</c:v>
                </c:pt>
                <c:pt idx="58">
                  <c:v>6.1880450599999994</c:v>
                </c:pt>
                <c:pt idx="59">
                  <c:v>6.413705738</c:v>
                </c:pt>
                <c:pt idx="60">
                  <c:v>6.632201813</c:v>
                </c:pt>
                <c:pt idx="61">
                  <c:v>6.8455581309999998</c:v>
                </c:pt>
                <c:pt idx="62">
                  <c:v>7.0595536320000001</c:v>
                </c:pt>
                <c:pt idx="63">
                  <c:v>7.2834712550000003</c:v>
                </c:pt>
                <c:pt idx="64">
                  <c:v>7.5270440590000005</c:v>
                </c:pt>
                <c:pt idx="65">
                  <c:v>7.7981321229999994</c:v>
                </c:pt>
                <c:pt idx="66">
                  <c:v>8.1031263340000006</c:v>
                </c:pt>
                <c:pt idx="67">
                  <c:v>8.4483536259999994</c:v>
                </c:pt>
                <c:pt idx="68">
                  <c:v>8.8404211750000012</c:v>
                </c:pt>
                <c:pt idx="69">
                  <c:v>9.2834937620000009</c:v>
                </c:pt>
                <c:pt idx="70">
                  <c:v>9.7805624920000014</c:v>
                </c:pt>
                <c:pt idx="71">
                  <c:v>10.336882048</c:v>
                </c:pt>
                <c:pt idx="72">
                  <c:v>5.1437480630000003</c:v>
                </c:pt>
                <c:pt idx="73">
                  <c:v>5.4523058559999997</c:v>
                </c:pt>
                <c:pt idx="74">
                  <c:v>5.7505793380000005</c:v>
                </c:pt>
                <c:pt idx="75">
                  <c:v>6.0403536769999997</c:v>
                </c:pt>
                <c:pt idx="76">
                  <c:v>6.3313842000000005</c:v>
                </c:pt>
                <c:pt idx="77">
                  <c:v>6.6317424910000007</c:v>
                </c:pt>
                <c:pt idx="78">
                  <c:v>6.943786137</c:v>
                </c:pt>
                <c:pt idx="79">
                  <c:v>7.26925197</c:v>
                </c:pt>
                <c:pt idx="80">
                  <c:v>7.6161080539999997</c:v>
                </c:pt>
                <c:pt idx="81">
                  <c:v>7.9966705099999995</c:v>
                </c:pt>
                <c:pt idx="82">
                  <c:v>8.4244589219999995</c:v>
                </c:pt>
                <c:pt idx="83">
                  <c:v>8.911111180999999</c:v>
                </c:pt>
                <c:pt idx="84">
                  <c:v>9.4677466240000001</c:v>
                </c:pt>
                <c:pt idx="85">
                  <c:v>10.109496414000001</c:v>
                </c:pt>
                <c:pt idx="86">
                  <c:v>10.855972712</c:v>
                </c:pt>
                <c:pt idx="87">
                  <c:v>11.725912215999999</c:v>
                </c:pt>
                <c:pt idx="88">
                  <c:v>12.735630257999999</c:v>
                </c:pt>
                <c:pt idx="89">
                  <c:v>13.90406756</c:v>
                </c:pt>
                <c:pt idx="90">
                  <c:v>5.1128667380000001</c:v>
                </c:pt>
                <c:pt idx="91">
                  <c:v>5.3551525199999999</c:v>
                </c:pt>
                <c:pt idx="92">
                  <c:v>5.5567403969999996</c:v>
                </c:pt>
                <c:pt idx="93">
                  <c:v>5.7179271639999998</c:v>
                </c:pt>
                <c:pt idx="94">
                  <c:v>5.8405842580000007</c:v>
                </c:pt>
                <c:pt idx="95">
                  <c:v>5.9245206260000005</c:v>
                </c:pt>
                <c:pt idx="96">
                  <c:v>5.9690210339999998</c:v>
                </c:pt>
                <c:pt idx="97">
                  <c:v>5.9757350760000003</c:v>
                </c:pt>
                <c:pt idx="98">
                  <c:v>5.9483993240000004</c:v>
                </c:pt>
                <c:pt idx="99">
                  <c:v>5.8917542950000001</c:v>
                </c:pt>
                <c:pt idx="100">
                  <c:v>5.8116494639999994</c:v>
                </c:pt>
                <c:pt idx="101">
                  <c:v>5.7139125279999998</c:v>
                </c:pt>
                <c:pt idx="102">
                  <c:v>5.6035218150000006</c:v>
                </c:pt>
                <c:pt idx="103">
                  <c:v>5.4840131239999996</c:v>
                </c:pt>
                <c:pt idx="104">
                  <c:v>5.358806747</c:v>
                </c:pt>
                <c:pt idx="105">
                  <c:v>5.2288367300000003</c:v>
                </c:pt>
                <c:pt idx="106">
                  <c:v>5.0943163340000002</c:v>
                </c:pt>
                <c:pt idx="107">
                  <c:v>4.9570230559999997</c:v>
                </c:pt>
                <c:pt idx="108">
                  <c:v>5.1023824110000007</c:v>
                </c:pt>
                <c:pt idx="109">
                  <c:v>5.3547236429999998</c:v>
                </c:pt>
                <c:pt idx="110">
                  <c:v>5.5839204359999997</c:v>
                </c:pt>
                <c:pt idx="111">
                  <c:v>5.7889306600000001</c:v>
                </c:pt>
                <c:pt idx="112">
                  <c:v>5.9709665599999999</c:v>
                </c:pt>
                <c:pt idx="113">
                  <c:v>6.1290913720000004</c:v>
                </c:pt>
                <c:pt idx="114">
                  <c:v>6.2614373059999995</c:v>
                </c:pt>
                <c:pt idx="115">
                  <c:v>6.3696620039999994</c:v>
                </c:pt>
                <c:pt idx="116">
                  <c:v>6.4575855449999997</c:v>
                </c:pt>
                <c:pt idx="117">
                  <c:v>6.5280465039999998</c:v>
                </c:pt>
                <c:pt idx="118">
                  <c:v>6.5847870760000005</c:v>
                </c:pt>
                <c:pt idx="119">
                  <c:v>6.6309590530000007</c:v>
                </c:pt>
                <c:pt idx="120">
                  <c:v>6.669591252</c:v>
                </c:pt>
                <c:pt idx="121">
                  <c:v>6.7053186619999998</c:v>
                </c:pt>
                <c:pt idx="122">
                  <c:v>6.744049543</c:v>
                </c:pt>
                <c:pt idx="123">
                  <c:v>6.788070555</c:v>
                </c:pt>
                <c:pt idx="124">
                  <c:v>6.8348422630000005</c:v>
                </c:pt>
                <c:pt idx="125">
                  <c:v>6.8809191220000008</c:v>
                </c:pt>
              </c:numCache>
            </c:numRef>
          </c:xVal>
          <c:yVal>
            <c:numRef>
              <c:f>Sheet1!$D$2:$D$127</c:f>
              <c:numCache>
                <c:formatCode>General</c:formatCode>
                <c:ptCount val="126"/>
                <c:pt idx="36" formatCode="##0.0;\-##0.0;0">
                  <c:v>28.957999999999998</c:v>
                </c:pt>
                <c:pt idx="37" formatCode="##0.0;\-##0.0;0">
                  <c:v>30.187999999999999</c:v>
                </c:pt>
                <c:pt idx="38" formatCode="##0.0;\-##0.0;0">
                  <c:v>31.103999999999999</c:v>
                </c:pt>
                <c:pt idx="39" formatCode="##0.0;\-##0.0;0">
                  <c:v>31.760999999999999</c:v>
                </c:pt>
                <c:pt idx="40" formatCode="##0.0;\-##0.0;0">
                  <c:v>32.161000000000001</c:v>
                </c:pt>
                <c:pt idx="41" formatCode="##0.0;\-##0.0;0">
                  <c:v>32.368000000000002</c:v>
                </c:pt>
                <c:pt idx="42" formatCode="##0.0;\-##0.0;0">
                  <c:v>32.695</c:v>
                </c:pt>
                <c:pt idx="43" formatCode="##0.0;\-##0.0;0">
                  <c:v>33.192999999999998</c:v>
                </c:pt>
                <c:pt idx="44" formatCode="##0.0;\-##0.0;0">
                  <c:v>33.67</c:v>
                </c:pt>
                <c:pt idx="45" formatCode="##0.0;\-##0.0;0">
                  <c:v>34.046999999999997</c:v>
                </c:pt>
                <c:pt idx="46" formatCode="##0.0;\-##0.0;0">
                  <c:v>34.265000000000001</c:v>
                </c:pt>
                <c:pt idx="47" formatCode="##0.0;\-##0.0;0">
                  <c:v>34.442999999999998</c:v>
                </c:pt>
                <c:pt idx="48" formatCode="##0.0;\-##0.0;0">
                  <c:v>34.673000000000002</c:v>
                </c:pt>
                <c:pt idx="49" formatCode="##0.0;\-##0.0;0">
                  <c:v>34.976999999999997</c:v>
                </c:pt>
                <c:pt idx="50" formatCode="##0.0;\-##0.0;0">
                  <c:v>35.344999999999999</c:v>
                </c:pt>
                <c:pt idx="51" formatCode="##0.0;\-##0.0;0">
                  <c:v>35.722999999999999</c:v>
                </c:pt>
                <c:pt idx="52" formatCode="##0.0;\-##0.0;0">
                  <c:v>36.073999999999998</c:v>
                </c:pt>
                <c:pt idx="53" formatCode="##0.0;\-##0.0;0">
                  <c:v>36.386000000000003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change</c:v>
                </c:pt>
              </c:strCache>
            </c:strRef>
          </c:tx>
          <c:spPr>
            <a:ln w="38100">
              <a:solidFill>
                <a:srgbClr val="F123D4"/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5.0758427199999998</c:v>
                </c:pt>
                <c:pt idx="1">
                  <c:v>5.2643180429999994</c:v>
                </c:pt>
                <c:pt idx="2">
                  <c:v>5.4063225560000001</c:v>
                </c:pt>
                <c:pt idx="3">
                  <c:v>5.5199337350000004</c:v>
                </c:pt>
                <c:pt idx="4">
                  <c:v>5.6008026069999994</c:v>
                </c:pt>
                <c:pt idx="5">
                  <c:v>5.6421585869999999</c:v>
                </c:pt>
                <c:pt idx="6">
                  <c:v>5.64104005</c:v>
                </c:pt>
                <c:pt idx="7">
                  <c:v>5.5992021160000007</c:v>
                </c:pt>
                <c:pt idx="8">
                  <c:v>5.5225918690000002</c:v>
                </c:pt>
                <c:pt idx="9">
                  <c:v>5.4168837500000002</c:v>
                </c:pt>
                <c:pt idx="10">
                  <c:v>5.2867562169999998</c:v>
                </c:pt>
                <c:pt idx="11">
                  <c:v>5.1349742980000004</c:v>
                </c:pt>
                <c:pt idx="12">
                  <c:v>4.9638864140000001</c:v>
                </c:pt>
                <c:pt idx="13">
                  <c:v>4.7780610110000001</c:v>
                </c:pt>
                <c:pt idx="14">
                  <c:v>4.5854100559999997</c:v>
                </c:pt>
                <c:pt idx="15">
                  <c:v>4.3913171979999994</c:v>
                </c:pt>
                <c:pt idx="16">
                  <c:v>4.1974663839999993</c:v>
                </c:pt>
                <c:pt idx="17">
                  <c:v>4.0053014989999998</c:v>
                </c:pt>
                <c:pt idx="18">
                  <c:v>5.125068733</c:v>
                </c:pt>
                <c:pt idx="19">
                  <c:v>5.3924064069999993</c:v>
                </c:pt>
                <c:pt idx="20">
                  <c:v>5.6318572549999999</c:v>
                </c:pt>
                <c:pt idx="21">
                  <c:v>5.8439899400000002</c:v>
                </c:pt>
                <c:pt idx="22">
                  <c:v>6.0311993389999996</c:v>
                </c:pt>
                <c:pt idx="23">
                  <c:v>6.1933333739999998</c:v>
                </c:pt>
                <c:pt idx="24">
                  <c:v>6.3289621059999996</c:v>
                </c:pt>
                <c:pt idx="25">
                  <c:v>6.4372442980000004</c:v>
                </c:pt>
                <c:pt idx="26">
                  <c:v>6.5202747030000001</c:v>
                </c:pt>
                <c:pt idx="27">
                  <c:v>6.5813520429999999</c:v>
                </c:pt>
                <c:pt idx="28">
                  <c:v>6.6245250870000003</c:v>
                </c:pt>
                <c:pt idx="29">
                  <c:v>6.6526768470000004</c:v>
                </c:pt>
                <c:pt idx="30">
                  <c:v>6.6676720209999996</c:v>
                </c:pt>
                <c:pt idx="31">
                  <c:v>6.6722287229999999</c:v>
                </c:pt>
                <c:pt idx="32">
                  <c:v>6.6714928880000004</c:v>
                </c:pt>
                <c:pt idx="33">
                  <c:v>6.6675492290000005</c:v>
                </c:pt>
                <c:pt idx="34">
                  <c:v>6.658509692</c:v>
                </c:pt>
                <c:pt idx="35">
                  <c:v>6.6420685020000008</c:v>
                </c:pt>
                <c:pt idx="36">
                  <c:v>5.1739834330000001</c:v>
                </c:pt>
                <c:pt idx="37">
                  <c:v>5.5201981490000005</c:v>
                </c:pt>
                <c:pt idx="38">
                  <c:v>5.8573763959999994</c:v>
                </c:pt>
                <c:pt idx="39">
                  <c:v>6.1689780789999995</c:v>
                </c:pt>
                <c:pt idx="40">
                  <c:v>6.4677095599999994</c:v>
                </c:pt>
                <c:pt idx="41">
                  <c:v>6.7647132330000002</c:v>
                </c:pt>
                <c:pt idx="42">
                  <c:v>7.0619419670000001</c:v>
                </c:pt>
                <c:pt idx="43">
                  <c:v>7.3551615559999997</c:v>
                </c:pt>
                <c:pt idx="44">
                  <c:v>7.6414055880000005</c:v>
                </c:pt>
                <c:pt idx="45">
                  <c:v>7.922135785</c:v>
                </c:pt>
                <c:pt idx="46">
                  <c:v>8.2030426470000002</c:v>
                </c:pt>
                <c:pt idx="47">
                  <c:v>8.4898068000000002</c:v>
                </c:pt>
                <c:pt idx="48">
                  <c:v>8.7855399519999988</c:v>
                </c:pt>
                <c:pt idx="49">
                  <c:v>9.091476548000001</c:v>
                </c:pt>
                <c:pt idx="50">
                  <c:v>9.4098042940000006</c:v>
                </c:pt>
                <c:pt idx="51">
                  <c:v>9.7395845199999993</c:v>
                </c:pt>
                <c:pt idx="52">
                  <c:v>10.076461935000001</c:v>
                </c:pt>
                <c:pt idx="53">
                  <c:v>10.415771393</c:v>
                </c:pt>
                <c:pt idx="54">
                  <c:v>5.1409038850000002</c:v>
                </c:pt>
                <c:pt idx="55">
                  <c:v>5.4347597810000003</c:v>
                </c:pt>
                <c:pt idx="56">
                  <c:v>5.7054406020000004</c:v>
                </c:pt>
                <c:pt idx="57">
                  <c:v>5.9540134919999996</c:v>
                </c:pt>
                <c:pt idx="58">
                  <c:v>6.1880450599999994</c:v>
                </c:pt>
                <c:pt idx="59">
                  <c:v>6.413705738</c:v>
                </c:pt>
                <c:pt idx="60">
                  <c:v>6.632201813</c:v>
                </c:pt>
                <c:pt idx="61">
                  <c:v>6.8455581309999998</c:v>
                </c:pt>
                <c:pt idx="62">
                  <c:v>7.0595536320000001</c:v>
                </c:pt>
                <c:pt idx="63">
                  <c:v>7.2834712550000003</c:v>
                </c:pt>
                <c:pt idx="64">
                  <c:v>7.5270440590000005</c:v>
                </c:pt>
                <c:pt idx="65">
                  <c:v>7.7981321229999994</c:v>
                </c:pt>
                <c:pt idx="66">
                  <c:v>8.1031263340000006</c:v>
                </c:pt>
                <c:pt idx="67">
                  <c:v>8.4483536259999994</c:v>
                </c:pt>
                <c:pt idx="68">
                  <c:v>8.8404211750000012</c:v>
                </c:pt>
                <c:pt idx="69">
                  <c:v>9.2834937620000009</c:v>
                </c:pt>
                <c:pt idx="70">
                  <c:v>9.7805624920000014</c:v>
                </c:pt>
                <c:pt idx="71">
                  <c:v>10.336882048</c:v>
                </c:pt>
                <c:pt idx="72">
                  <c:v>5.1437480630000003</c:v>
                </c:pt>
                <c:pt idx="73">
                  <c:v>5.4523058559999997</c:v>
                </c:pt>
                <c:pt idx="74">
                  <c:v>5.7505793380000005</c:v>
                </c:pt>
                <c:pt idx="75">
                  <c:v>6.0403536769999997</c:v>
                </c:pt>
                <c:pt idx="76">
                  <c:v>6.3313842000000005</c:v>
                </c:pt>
                <c:pt idx="77">
                  <c:v>6.6317424910000007</c:v>
                </c:pt>
                <c:pt idx="78">
                  <c:v>6.943786137</c:v>
                </c:pt>
                <c:pt idx="79">
                  <c:v>7.26925197</c:v>
                </c:pt>
                <c:pt idx="80">
                  <c:v>7.6161080539999997</c:v>
                </c:pt>
                <c:pt idx="81">
                  <c:v>7.9966705099999995</c:v>
                </c:pt>
                <c:pt idx="82">
                  <c:v>8.4244589219999995</c:v>
                </c:pt>
                <c:pt idx="83">
                  <c:v>8.911111180999999</c:v>
                </c:pt>
                <c:pt idx="84">
                  <c:v>9.4677466240000001</c:v>
                </c:pt>
                <c:pt idx="85">
                  <c:v>10.109496414000001</c:v>
                </c:pt>
                <c:pt idx="86">
                  <c:v>10.855972712</c:v>
                </c:pt>
                <c:pt idx="87">
                  <c:v>11.725912215999999</c:v>
                </c:pt>
                <c:pt idx="88">
                  <c:v>12.735630257999999</c:v>
                </c:pt>
                <c:pt idx="89">
                  <c:v>13.90406756</c:v>
                </c:pt>
                <c:pt idx="90">
                  <c:v>5.1128667380000001</c:v>
                </c:pt>
                <c:pt idx="91">
                  <c:v>5.3551525199999999</c:v>
                </c:pt>
                <c:pt idx="92">
                  <c:v>5.5567403969999996</c:v>
                </c:pt>
                <c:pt idx="93">
                  <c:v>5.7179271639999998</c:v>
                </c:pt>
                <c:pt idx="94">
                  <c:v>5.8405842580000007</c:v>
                </c:pt>
                <c:pt idx="95">
                  <c:v>5.9245206260000005</c:v>
                </c:pt>
                <c:pt idx="96">
                  <c:v>5.9690210339999998</c:v>
                </c:pt>
                <c:pt idx="97">
                  <c:v>5.9757350760000003</c:v>
                </c:pt>
                <c:pt idx="98">
                  <c:v>5.9483993240000004</c:v>
                </c:pt>
                <c:pt idx="99">
                  <c:v>5.8917542950000001</c:v>
                </c:pt>
                <c:pt idx="100">
                  <c:v>5.8116494639999994</c:v>
                </c:pt>
                <c:pt idx="101">
                  <c:v>5.7139125279999998</c:v>
                </c:pt>
                <c:pt idx="102">
                  <c:v>5.6035218150000006</c:v>
                </c:pt>
                <c:pt idx="103">
                  <c:v>5.4840131239999996</c:v>
                </c:pt>
                <c:pt idx="104">
                  <c:v>5.358806747</c:v>
                </c:pt>
                <c:pt idx="105">
                  <c:v>5.2288367300000003</c:v>
                </c:pt>
                <c:pt idx="106">
                  <c:v>5.0943163340000002</c:v>
                </c:pt>
                <c:pt idx="107">
                  <c:v>4.9570230559999997</c:v>
                </c:pt>
                <c:pt idx="108">
                  <c:v>5.1023824110000007</c:v>
                </c:pt>
                <c:pt idx="109">
                  <c:v>5.3547236429999998</c:v>
                </c:pt>
                <c:pt idx="110">
                  <c:v>5.5839204359999997</c:v>
                </c:pt>
                <c:pt idx="111">
                  <c:v>5.7889306600000001</c:v>
                </c:pt>
                <c:pt idx="112">
                  <c:v>5.9709665599999999</c:v>
                </c:pt>
                <c:pt idx="113">
                  <c:v>6.1290913720000004</c:v>
                </c:pt>
                <c:pt idx="114">
                  <c:v>6.2614373059999995</c:v>
                </c:pt>
                <c:pt idx="115">
                  <c:v>6.3696620039999994</c:v>
                </c:pt>
                <c:pt idx="116">
                  <c:v>6.4575855449999997</c:v>
                </c:pt>
                <c:pt idx="117">
                  <c:v>6.5280465039999998</c:v>
                </c:pt>
                <c:pt idx="118">
                  <c:v>6.5847870760000005</c:v>
                </c:pt>
                <c:pt idx="119">
                  <c:v>6.6309590530000007</c:v>
                </c:pt>
                <c:pt idx="120">
                  <c:v>6.669591252</c:v>
                </c:pt>
                <c:pt idx="121">
                  <c:v>6.7053186619999998</c:v>
                </c:pt>
                <c:pt idx="122">
                  <c:v>6.744049543</c:v>
                </c:pt>
                <c:pt idx="123">
                  <c:v>6.788070555</c:v>
                </c:pt>
                <c:pt idx="124">
                  <c:v>6.8348422630000005</c:v>
                </c:pt>
                <c:pt idx="125">
                  <c:v>6.8809191220000008</c:v>
                </c:pt>
              </c:numCache>
            </c:numRef>
          </c:xVal>
          <c:yVal>
            <c:numRef>
              <c:f>Sheet1!$E$2:$E$127</c:f>
              <c:numCache>
                <c:formatCode>General</c:formatCode>
                <c:ptCount val="126"/>
                <c:pt idx="54" formatCode="##0.0;\-##0.0;0">
                  <c:v>29.106999999999999</c:v>
                </c:pt>
                <c:pt idx="55" formatCode="##0.0;\-##0.0;0">
                  <c:v>30.504999999999999</c:v>
                </c:pt>
                <c:pt idx="56" formatCode="##0.0;\-##0.0;0">
                  <c:v>31.606000000000002</c:v>
                </c:pt>
                <c:pt idx="57" formatCode="##0.0;\-##0.0;0">
                  <c:v>32.341999999999999</c:v>
                </c:pt>
                <c:pt idx="58" formatCode="##0.0;\-##0.0;0">
                  <c:v>32.704000000000001</c:v>
                </c:pt>
                <c:pt idx="59" formatCode="##0.0;\-##0.0;0">
                  <c:v>32.796999999999997</c:v>
                </c:pt>
                <c:pt idx="60" formatCode="##0.0;\-##0.0;0">
                  <c:v>32.789000000000001</c:v>
                </c:pt>
                <c:pt idx="61" formatCode="##0.0;\-##0.0;0">
                  <c:v>32.729999999999997</c:v>
                </c:pt>
                <c:pt idx="62" formatCode="##0.0;\-##0.0;0">
                  <c:v>32.491</c:v>
                </c:pt>
                <c:pt idx="63" formatCode="##0.0;\-##0.0;0">
                  <c:v>32.036000000000001</c:v>
                </c:pt>
                <c:pt idx="64" formatCode="##0.0;\-##0.0;0">
                  <c:v>31.466000000000001</c:v>
                </c:pt>
                <c:pt idx="65" formatCode="##0.0;\-##0.0;0">
                  <c:v>30.895</c:v>
                </c:pt>
                <c:pt idx="66" formatCode="##0.0;\-##0.0;0">
                  <c:v>30.347999999999999</c:v>
                </c:pt>
                <c:pt idx="67" formatCode="##0.0;\-##0.0;0">
                  <c:v>29.806000000000001</c:v>
                </c:pt>
                <c:pt idx="68" formatCode="##0.0;\-##0.0;0">
                  <c:v>29.277000000000001</c:v>
                </c:pt>
                <c:pt idx="69" formatCode="##0.0;\-##0.0;0">
                  <c:v>28.760999999999999</c:v>
                </c:pt>
                <c:pt idx="70" formatCode="##0.0;\-##0.0;0">
                  <c:v>28.262</c:v>
                </c:pt>
                <c:pt idx="71" formatCode="##0.0;\-##0.0;0">
                  <c:v>27.777000000000001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Constant fertility</c:v>
                </c:pt>
              </c:strCache>
            </c:strRef>
          </c:tx>
          <c:spPr>
            <a:ln w="38100">
              <a:solidFill>
                <a:srgbClr val="26CDEE"/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5.0758427199999998</c:v>
                </c:pt>
                <c:pt idx="1">
                  <c:v>5.2643180429999994</c:v>
                </c:pt>
                <c:pt idx="2">
                  <c:v>5.4063225560000001</c:v>
                </c:pt>
                <c:pt idx="3">
                  <c:v>5.5199337350000004</c:v>
                </c:pt>
                <c:pt idx="4">
                  <c:v>5.6008026069999994</c:v>
                </c:pt>
                <c:pt idx="5">
                  <c:v>5.6421585869999999</c:v>
                </c:pt>
                <c:pt idx="6">
                  <c:v>5.64104005</c:v>
                </c:pt>
                <c:pt idx="7">
                  <c:v>5.5992021160000007</c:v>
                </c:pt>
                <c:pt idx="8">
                  <c:v>5.5225918690000002</c:v>
                </c:pt>
                <c:pt idx="9">
                  <c:v>5.4168837500000002</c:v>
                </c:pt>
                <c:pt idx="10">
                  <c:v>5.2867562169999998</c:v>
                </c:pt>
                <c:pt idx="11">
                  <c:v>5.1349742980000004</c:v>
                </c:pt>
                <c:pt idx="12">
                  <c:v>4.9638864140000001</c:v>
                </c:pt>
                <c:pt idx="13">
                  <c:v>4.7780610110000001</c:v>
                </c:pt>
                <c:pt idx="14">
                  <c:v>4.5854100559999997</c:v>
                </c:pt>
                <c:pt idx="15">
                  <c:v>4.3913171979999994</c:v>
                </c:pt>
                <c:pt idx="16">
                  <c:v>4.1974663839999993</c:v>
                </c:pt>
                <c:pt idx="17">
                  <c:v>4.0053014989999998</c:v>
                </c:pt>
                <c:pt idx="18">
                  <c:v>5.125068733</c:v>
                </c:pt>
                <c:pt idx="19">
                  <c:v>5.3924064069999993</c:v>
                </c:pt>
                <c:pt idx="20">
                  <c:v>5.6318572549999999</c:v>
                </c:pt>
                <c:pt idx="21">
                  <c:v>5.8439899400000002</c:v>
                </c:pt>
                <c:pt idx="22">
                  <c:v>6.0311993389999996</c:v>
                </c:pt>
                <c:pt idx="23">
                  <c:v>6.1933333739999998</c:v>
                </c:pt>
                <c:pt idx="24">
                  <c:v>6.3289621059999996</c:v>
                </c:pt>
                <c:pt idx="25">
                  <c:v>6.4372442980000004</c:v>
                </c:pt>
                <c:pt idx="26">
                  <c:v>6.5202747030000001</c:v>
                </c:pt>
                <c:pt idx="27">
                  <c:v>6.5813520429999999</c:v>
                </c:pt>
                <c:pt idx="28">
                  <c:v>6.6245250870000003</c:v>
                </c:pt>
                <c:pt idx="29">
                  <c:v>6.6526768470000004</c:v>
                </c:pt>
                <c:pt idx="30">
                  <c:v>6.6676720209999996</c:v>
                </c:pt>
                <c:pt idx="31">
                  <c:v>6.6722287229999999</c:v>
                </c:pt>
                <c:pt idx="32">
                  <c:v>6.6714928880000004</c:v>
                </c:pt>
                <c:pt idx="33">
                  <c:v>6.6675492290000005</c:v>
                </c:pt>
                <c:pt idx="34">
                  <c:v>6.658509692</c:v>
                </c:pt>
                <c:pt idx="35">
                  <c:v>6.6420685020000008</c:v>
                </c:pt>
                <c:pt idx="36">
                  <c:v>5.1739834330000001</c:v>
                </c:pt>
                <c:pt idx="37">
                  <c:v>5.5201981490000005</c:v>
                </c:pt>
                <c:pt idx="38">
                  <c:v>5.8573763959999994</c:v>
                </c:pt>
                <c:pt idx="39">
                  <c:v>6.1689780789999995</c:v>
                </c:pt>
                <c:pt idx="40">
                  <c:v>6.4677095599999994</c:v>
                </c:pt>
                <c:pt idx="41">
                  <c:v>6.7647132330000002</c:v>
                </c:pt>
                <c:pt idx="42">
                  <c:v>7.0619419670000001</c:v>
                </c:pt>
                <c:pt idx="43">
                  <c:v>7.3551615559999997</c:v>
                </c:pt>
                <c:pt idx="44">
                  <c:v>7.6414055880000005</c:v>
                </c:pt>
                <c:pt idx="45">
                  <c:v>7.922135785</c:v>
                </c:pt>
                <c:pt idx="46">
                  <c:v>8.2030426470000002</c:v>
                </c:pt>
                <c:pt idx="47">
                  <c:v>8.4898068000000002</c:v>
                </c:pt>
                <c:pt idx="48">
                  <c:v>8.7855399519999988</c:v>
                </c:pt>
                <c:pt idx="49">
                  <c:v>9.091476548000001</c:v>
                </c:pt>
                <c:pt idx="50">
                  <c:v>9.4098042940000006</c:v>
                </c:pt>
                <c:pt idx="51">
                  <c:v>9.7395845199999993</c:v>
                </c:pt>
                <c:pt idx="52">
                  <c:v>10.076461935000001</c:v>
                </c:pt>
                <c:pt idx="53">
                  <c:v>10.415771393</c:v>
                </c:pt>
                <c:pt idx="54">
                  <c:v>5.1409038850000002</c:v>
                </c:pt>
                <c:pt idx="55">
                  <c:v>5.4347597810000003</c:v>
                </c:pt>
                <c:pt idx="56">
                  <c:v>5.7054406020000004</c:v>
                </c:pt>
                <c:pt idx="57">
                  <c:v>5.9540134919999996</c:v>
                </c:pt>
                <c:pt idx="58">
                  <c:v>6.1880450599999994</c:v>
                </c:pt>
                <c:pt idx="59">
                  <c:v>6.413705738</c:v>
                </c:pt>
                <c:pt idx="60">
                  <c:v>6.632201813</c:v>
                </c:pt>
                <c:pt idx="61">
                  <c:v>6.8455581309999998</c:v>
                </c:pt>
                <c:pt idx="62">
                  <c:v>7.0595536320000001</c:v>
                </c:pt>
                <c:pt idx="63">
                  <c:v>7.2834712550000003</c:v>
                </c:pt>
                <c:pt idx="64">
                  <c:v>7.5270440590000005</c:v>
                </c:pt>
                <c:pt idx="65">
                  <c:v>7.7981321229999994</c:v>
                </c:pt>
                <c:pt idx="66">
                  <c:v>8.1031263340000006</c:v>
                </c:pt>
                <c:pt idx="67">
                  <c:v>8.4483536259999994</c:v>
                </c:pt>
                <c:pt idx="68">
                  <c:v>8.8404211750000012</c:v>
                </c:pt>
                <c:pt idx="69">
                  <c:v>9.2834937620000009</c:v>
                </c:pt>
                <c:pt idx="70">
                  <c:v>9.7805624920000014</c:v>
                </c:pt>
                <c:pt idx="71">
                  <c:v>10.336882048</c:v>
                </c:pt>
                <c:pt idx="72">
                  <c:v>5.1437480630000003</c:v>
                </c:pt>
                <c:pt idx="73">
                  <c:v>5.4523058559999997</c:v>
                </c:pt>
                <c:pt idx="74">
                  <c:v>5.7505793380000005</c:v>
                </c:pt>
                <c:pt idx="75">
                  <c:v>6.0403536769999997</c:v>
                </c:pt>
                <c:pt idx="76">
                  <c:v>6.3313842000000005</c:v>
                </c:pt>
                <c:pt idx="77">
                  <c:v>6.6317424910000007</c:v>
                </c:pt>
                <c:pt idx="78">
                  <c:v>6.943786137</c:v>
                </c:pt>
                <c:pt idx="79">
                  <c:v>7.26925197</c:v>
                </c:pt>
                <c:pt idx="80">
                  <c:v>7.6161080539999997</c:v>
                </c:pt>
                <c:pt idx="81">
                  <c:v>7.9966705099999995</c:v>
                </c:pt>
                <c:pt idx="82">
                  <c:v>8.4244589219999995</c:v>
                </c:pt>
                <c:pt idx="83">
                  <c:v>8.911111180999999</c:v>
                </c:pt>
                <c:pt idx="84">
                  <c:v>9.4677466240000001</c:v>
                </c:pt>
                <c:pt idx="85">
                  <c:v>10.109496414000001</c:v>
                </c:pt>
                <c:pt idx="86">
                  <c:v>10.855972712</c:v>
                </c:pt>
                <c:pt idx="87">
                  <c:v>11.725912215999999</c:v>
                </c:pt>
                <c:pt idx="88">
                  <c:v>12.735630257999999</c:v>
                </c:pt>
                <c:pt idx="89">
                  <c:v>13.90406756</c:v>
                </c:pt>
                <c:pt idx="90">
                  <c:v>5.1128667380000001</c:v>
                </c:pt>
                <c:pt idx="91">
                  <c:v>5.3551525199999999</c:v>
                </c:pt>
                <c:pt idx="92">
                  <c:v>5.5567403969999996</c:v>
                </c:pt>
                <c:pt idx="93">
                  <c:v>5.7179271639999998</c:v>
                </c:pt>
                <c:pt idx="94">
                  <c:v>5.8405842580000007</c:v>
                </c:pt>
                <c:pt idx="95">
                  <c:v>5.9245206260000005</c:v>
                </c:pt>
                <c:pt idx="96">
                  <c:v>5.9690210339999998</c:v>
                </c:pt>
                <c:pt idx="97">
                  <c:v>5.9757350760000003</c:v>
                </c:pt>
                <c:pt idx="98">
                  <c:v>5.9483993240000004</c:v>
                </c:pt>
                <c:pt idx="99">
                  <c:v>5.8917542950000001</c:v>
                </c:pt>
                <c:pt idx="100">
                  <c:v>5.8116494639999994</c:v>
                </c:pt>
                <c:pt idx="101">
                  <c:v>5.7139125279999998</c:v>
                </c:pt>
                <c:pt idx="102">
                  <c:v>5.6035218150000006</c:v>
                </c:pt>
                <c:pt idx="103">
                  <c:v>5.4840131239999996</c:v>
                </c:pt>
                <c:pt idx="104">
                  <c:v>5.358806747</c:v>
                </c:pt>
                <c:pt idx="105">
                  <c:v>5.2288367300000003</c:v>
                </c:pt>
                <c:pt idx="106">
                  <c:v>5.0943163340000002</c:v>
                </c:pt>
                <c:pt idx="107">
                  <c:v>4.9570230559999997</c:v>
                </c:pt>
                <c:pt idx="108">
                  <c:v>5.1023824110000007</c:v>
                </c:pt>
                <c:pt idx="109">
                  <c:v>5.3547236429999998</c:v>
                </c:pt>
                <c:pt idx="110">
                  <c:v>5.5839204359999997</c:v>
                </c:pt>
                <c:pt idx="111">
                  <c:v>5.7889306600000001</c:v>
                </c:pt>
                <c:pt idx="112">
                  <c:v>5.9709665599999999</c:v>
                </c:pt>
                <c:pt idx="113">
                  <c:v>6.1290913720000004</c:v>
                </c:pt>
                <c:pt idx="114">
                  <c:v>6.2614373059999995</c:v>
                </c:pt>
                <c:pt idx="115">
                  <c:v>6.3696620039999994</c:v>
                </c:pt>
                <c:pt idx="116">
                  <c:v>6.4575855449999997</c:v>
                </c:pt>
                <c:pt idx="117">
                  <c:v>6.5280465039999998</c:v>
                </c:pt>
                <c:pt idx="118">
                  <c:v>6.5847870760000005</c:v>
                </c:pt>
                <c:pt idx="119">
                  <c:v>6.6309590530000007</c:v>
                </c:pt>
                <c:pt idx="120">
                  <c:v>6.669591252</c:v>
                </c:pt>
                <c:pt idx="121">
                  <c:v>6.7053186619999998</c:v>
                </c:pt>
                <c:pt idx="122">
                  <c:v>6.744049543</c:v>
                </c:pt>
                <c:pt idx="123">
                  <c:v>6.788070555</c:v>
                </c:pt>
                <c:pt idx="124">
                  <c:v>6.8348422630000005</c:v>
                </c:pt>
                <c:pt idx="125">
                  <c:v>6.8809191220000008</c:v>
                </c:pt>
              </c:numCache>
            </c:numRef>
          </c:xVal>
          <c:yVal>
            <c:numRef>
              <c:f>Sheet1!$F$2:$F$127</c:f>
              <c:numCache>
                <c:formatCode>General</c:formatCode>
                <c:ptCount val="126"/>
                <c:pt idx="72" formatCode="##0.0;\-##0.0;0">
                  <c:v>29.126000000000001</c:v>
                </c:pt>
                <c:pt idx="73" formatCode="##0.0;\-##0.0;0">
                  <c:v>30.568000000000001</c:v>
                </c:pt>
                <c:pt idx="74" formatCode="##0.0;\-##0.0;0">
                  <c:v>31.728000000000002</c:v>
                </c:pt>
                <c:pt idx="75" formatCode="##0.0;\-##0.0;0">
                  <c:v>32.551000000000002</c:v>
                </c:pt>
                <c:pt idx="76" formatCode="##0.0;\-##0.0;0">
                  <c:v>32.994</c:v>
                </c:pt>
                <c:pt idx="77" formatCode="##0.0;\-##0.0;0">
                  <c:v>33.15</c:v>
                </c:pt>
                <c:pt idx="78" formatCode="##0.0;\-##0.0;0">
                  <c:v>33.191000000000003</c:v>
                </c:pt>
                <c:pt idx="79" formatCode="##0.0;\-##0.0;0">
                  <c:v>33.192</c:v>
                </c:pt>
                <c:pt idx="80" formatCode="##0.0;\-##0.0;0">
                  <c:v>33.002000000000002</c:v>
                </c:pt>
                <c:pt idx="81" formatCode="##0.0;\-##0.0;0">
                  <c:v>32.563000000000002</c:v>
                </c:pt>
                <c:pt idx="82" formatCode="##0.0;\-##0.0;0">
                  <c:v>31.965</c:v>
                </c:pt>
                <c:pt idx="83" formatCode="##0.0;\-##0.0;0">
                  <c:v>31.327999999999999</c:v>
                </c:pt>
                <c:pt idx="84" formatCode="##0.0;\-##0.0;0">
                  <c:v>30.681000000000001</c:v>
                </c:pt>
                <c:pt idx="85" formatCode="##0.0;\-##0.0;0">
                  <c:v>29.997</c:v>
                </c:pt>
                <c:pt idx="86" formatCode="##0.0;\-##0.0;0">
                  <c:v>29.334</c:v>
                </c:pt>
                <c:pt idx="87" formatCode="##0.0;\-##0.0;0">
                  <c:v>28.681000000000001</c:v>
                </c:pt>
                <c:pt idx="88" formatCode="##0.0;\-##0.0;0">
                  <c:v>28.042000000000002</c:v>
                </c:pt>
                <c:pt idx="89" formatCode="##0.0;\-##0.0;0">
                  <c:v>27.408000000000001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20064"/>
        <c:axId val="156934528"/>
      </c:scatterChart>
      <c:valAx>
        <c:axId val="156920064"/>
        <c:scaling>
          <c:orientation val="minMax"/>
          <c:max val="14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 dirty="0" smtClean="0">
                    <a:latin typeface="Arial Narrow" pitchFamily="34" charset="0"/>
                  </a:rPr>
                  <a:t>Population (billions)</a:t>
                </a:r>
                <a:endParaRPr lang="en-US" baseline="0" dirty="0">
                  <a:latin typeface="Arial Narrow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6934528"/>
        <c:crosses val="autoZero"/>
        <c:crossBetween val="midCat"/>
        <c:majorUnit val="2"/>
        <c:minorUnit val="0.5"/>
      </c:valAx>
      <c:valAx>
        <c:axId val="156934528"/>
        <c:scaling>
          <c:orientation val="minMax"/>
          <c:max val="55"/>
          <c:min val="25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baseline="0" dirty="0" smtClean="0">
                    <a:latin typeface="Arial Narrow" pitchFamily="34" charset="0"/>
                  </a:rPr>
                  <a:t>Median Age</a:t>
                </a:r>
                <a:endParaRPr lang="en-US" baseline="0" dirty="0">
                  <a:latin typeface="Arial Narrow" pitchFamily="34" charset="0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56920064"/>
        <c:crosses val="autoZero"/>
        <c:crossBetween val="midCat"/>
        <c:majorUnit val="5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000000"/>
        </a:gs>
        <a:gs pos="63000">
          <a:srgbClr val="0A128C"/>
        </a:gs>
        <a:gs pos="100000">
          <a:srgbClr val="181CC7"/>
        </a:gs>
        <a:gs pos="100000">
          <a:srgbClr val="7005D4"/>
        </a:gs>
        <a:gs pos="100000">
          <a:srgbClr val="8C3D91"/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1.2491475519999999</c:v>
                </c:pt>
                <c:pt idx="1">
                  <c:v>1.248332148</c:v>
                </c:pt>
                <c:pt idx="2">
                  <c:v>1.240240588</c:v>
                </c:pt>
                <c:pt idx="3">
                  <c:v>1.2293116689999999</c:v>
                </c:pt>
                <c:pt idx="4">
                  <c:v>1.215208104</c:v>
                </c:pt>
                <c:pt idx="5">
                  <c:v>1.1973504619999999</c:v>
                </c:pt>
                <c:pt idx="6">
                  <c:v>1.1750297379999999</c:v>
                </c:pt>
                <c:pt idx="7">
                  <c:v>1.148504462</c:v>
                </c:pt>
                <c:pt idx="8">
                  <c:v>1.1183545770000001</c:v>
                </c:pt>
                <c:pt idx="9">
                  <c:v>1.0861722730000001</c:v>
                </c:pt>
                <c:pt idx="10">
                  <c:v>1.053023523</c:v>
                </c:pt>
                <c:pt idx="11">
                  <c:v>1.0191761049999999</c:v>
                </c:pt>
                <c:pt idx="12">
                  <c:v>0.98446611399999995</c:v>
                </c:pt>
                <c:pt idx="13">
                  <c:v>0.9488527120000001</c:v>
                </c:pt>
                <c:pt idx="14">
                  <c:v>0.91249350500000004</c:v>
                </c:pt>
                <c:pt idx="15">
                  <c:v>0.87572474600000005</c:v>
                </c:pt>
                <c:pt idx="16">
                  <c:v>0.83867899699999993</c:v>
                </c:pt>
                <c:pt idx="17">
                  <c:v>0.80140921100000007</c:v>
                </c:pt>
                <c:pt idx="18">
                  <c:v>1.259588151</c:v>
                </c:pt>
                <c:pt idx="19">
                  <c:v>1.2749292720000001</c:v>
                </c:pt>
                <c:pt idx="20">
                  <c:v>1.286156705</c:v>
                </c:pt>
                <c:pt idx="21">
                  <c:v>1.2939048719999999</c:v>
                </c:pt>
                <c:pt idx="22">
                  <c:v>1.2986452930000001</c:v>
                </c:pt>
                <c:pt idx="23">
                  <c:v>1.3013011560000001</c:v>
                </c:pt>
                <c:pt idx="24">
                  <c:v>1.3026318799999999</c:v>
                </c:pt>
                <c:pt idx="25">
                  <c:v>1.3031103389999998</c:v>
                </c:pt>
                <c:pt idx="26">
                  <c:v>1.3021888500000001</c:v>
                </c:pt>
                <c:pt idx="27">
                  <c:v>1.3002177609999999</c:v>
                </c:pt>
                <c:pt idx="28">
                  <c:v>1.2978089690000001</c:v>
                </c:pt>
                <c:pt idx="29">
                  <c:v>1.2954987109999998</c:v>
                </c:pt>
                <c:pt idx="30">
                  <c:v>1.293581452</c:v>
                </c:pt>
                <c:pt idx="31">
                  <c:v>1.2921396590000001</c:v>
                </c:pt>
                <c:pt idx="32">
                  <c:v>1.290965481</c:v>
                </c:pt>
                <c:pt idx="33">
                  <c:v>1.289668794</c:v>
                </c:pt>
                <c:pt idx="34">
                  <c:v>1.2875769650000002</c:v>
                </c:pt>
                <c:pt idx="35">
                  <c:v>1.2840345789999998</c:v>
                </c:pt>
                <c:pt idx="36">
                  <c:v>1.2700287639999999</c:v>
                </c:pt>
                <c:pt idx="37">
                  <c:v>1.3015264199999999</c:v>
                </c:pt>
                <c:pt idx="38">
                  <c:v>1.332072801</c:v>
                </c:pt>
                <c:pt idx="39">
                  <c:v>1.3585508310000001</c:v>
                </c:pt>
                <c:pt idx="40">
                  <c:v>1.382563319</c:v>
                </c:pt>
                <c:pt idx="41">
                  <c:v>1.4073972890000002</c:v>
                </c:pt>
                <c:pt idx="42">
                  <c:v>1.436321918</c:v>
                </c:pt>
                <c:pt idx="43">
                  <c:v>1.4702584250000001</c:v>
                </c:pt>
                <c:pt idx="44">
                  <c:v>1.506813352</c:v>
                </c:pt>
                <c:pt idx="45">
                  <c:v>1.54439269</c:v>
                </c:pt>
                <c:pt idx="46">
                  <c:v>1.58321508</c:v>
                </c:pt>
                <c:pt idx="47">
                  <c:v>1.6249116910000001</c:v>
                </c:pt>
                <c:pt idx="48">
                  <c:v>1.6712636189999999</c:v>
                </c:pt>
                <c:pt idx="49">
                  <c:v>1.7230305460000002</c:v>
                </c:pt>
                <c:pt idx="50">
                  <c:v>1.779431427</c:v>
                </c:pt>
                <c:pt idx="51">
                  <c:v>1.8387354389999999</c:v>
                </c:pt>
                <c:pt idx="52">
                  <c:v>1.8991227549999998</c:v>
                </c:pt>
                <c:pt idx="53">
                  <c:v>1.9595439029999999</c:v>
                </c:pt>
                <c:pt idx="54">
                  <c:v>1.2412150049999999</c:v>
                </c:pt>
                <c:pt idx="55">
                  <c:v>1.23313804</c:v>
                </c:pt>
                <c:pt idx="56">
                  <c:v>1.2172282209999998</c:v>
                </c:pt>
                <c:pt idx="57">
                  <c:v>1.1947713160000002</c:v>
                </c:pt>
                <c:pt idx="58">
                  <c:v>1.1672247930000001</c:v>
                </c:pt>
                <c:pt idx="59">
                  <c:v>1.1357441189999999</c:v>
                </c:pt>
                <c:pt idx="60">
                  <c:v>1.10135019</c:v>
                </c:pt>
                <c:pt idx="61">
                  <c:v>1.065071385</c:v>
                </c:pt>
                <c:pt idx="62">
                  <c:v>1.028032268</c:v>
                </c:pt>
                <c:pt idx="63">
                  <c:v>0.99144539700000001</c:v>
                </c:pt>
                <c:pt idx="64">
                  <c:v>0.956422683</c:v>
                </c:pt>
                <c:pt idx="65">
                  <c:v>0.92369382099999997</c:v>
                </c:pt>
                <c:pt idx="66">
                  <c:v>0.89354993999999999</c:v>
                </c:pt>
                <c:pt idx="67">
                  <c:v>0.86593622800000003</c:v>
                </c:pt>
                <c:pt idx="68">
                  <c:v>0.84042486800000005</c:v>
                </c:pt>
                <c:pt idx="69">
                  <c:v>0.81640831800000002</c:v>
                </c:pt>
                <c:pt idx="70">
                  <c:v>0.79345133200000006</c:v>
                </c:pt>
                <c:pt idx="71">
                  <c:v>0.77153521299999994</c:v>
                </c:pt>
                <c:pt idx="72">
                  <c:v>1.2585345959999998</c:v>
                </c:pt>
                <c:pt idx="73">
                  <c:v>1.2710943910000001</c:v>
                </c:pt>
                <c:pt idx="74">
                  <c:v>1.278470555</c:v>
                </c:pt>
                <c:pt idx="75">
                  <c:v>1.2819640509999999</c:v>
                </c:pt>
                <c:pt idx="76">
                  <c:v>1.2822559599999999</c:v>
                </c:pt>
                <c:pt idx="77">
                  <c:v>1.2797365519999999</c:v>
                </c:pt>
                <c:pt idx="78">
                  <c:v>1.274824972</c:v>
                </c:pt>
                <c:pt idx="79">
                  <c:v>1.2680696499999999</c:v>
                </c:pt>
                <c:pt idx="80">
                  <c:v>1.2591853580000001</c:v>
                </c:pt>
                <c:pt idx="81">
                  <c:v>1.2487915870000001</c:v>
                </c:pt>
                <c:pt idx="82">
                  <c:v>1.2375744499999999</c:v>
                </c:pt>
                <c:pt idx="83">
                  <c:v>1.2260549299999999</c:v>
                </c:pt>
                <c:pt idx="84">
                  <c:v>1.214428638</c:v>
                </c:pt>
                <c:pt idx="85">
                  <c:v>1.202817875</c:v>
                </c:pt>
                <c:pt idx="86">
                  <c:v>1.1911071019999999</c:v>
                </c:pt>
                <c:pt idx="87">
                  <c:v>1.179087958</c:v>
                </c:pt>
                <c:pt idx="88">
                  <c:v>1.1662856109999999</c:v>
                </c:pt>
                <c:pt idx="89">
                  <c:v>1.1521812930000002</c:v>
                </c:pt>
                <c:pt idx="90">
                  <c:v>1.2561984349999999</c:v>
                </c:pt>
                <c:pt idx="91">
                  <c:v>1.2655170410000001</c:v>
                </c:pt>
                <c:pt idx="92">
                  <c:v>1.2685964240000001</c:v>
                </c:pt>
                <c:pt idx="93">
                  <c:v>1.266499898</c:v>
                </c:pt>
                <c:pt idx="94">
                  <c:v>1.2601539110000002</c:v>
                </c:pt>
                <c:pt idx="95">
                  <c:v>1.251069671</c:v>
                </c:pt>
                <c:pt idx="96">
                  <c:v>1.240699134</c:v>
                </c:pt>
                <c:pt idx="97">
                  <c:v>1.2299449650000001</c:v>
                </c:pt>
                <c:pt idx="98">
                  <c:v>1.2182934380000001</c:v>
                </c:pt>
                <c:pt idx="99">
                  <c:v>1.2062397970000001</c:v>
                </c:pt>
                <c:pt idx="100">
                  <c:v>1.1944267309999999</c:v>
                </c:pt>
                <c:pt idx="101">
                  <c:v>1.1832927</c:v>
                </c:pt>
                <c:pt idx="102">
                  <c:v>1.1730440390000001</c:v>
                </c:pt>
                <c:pt idx="103">
                  <c:v>1.1635046440000001</c:v>
                </c:pt>
                <c:pt idx="104">
                  <c:v>1.1541252260000001</c:v>
                </c:pt>
                <c:pt idx="105">
                  <c:v>1.144089798</c:v>
                </c:pt>
                <c:pt idx="106">
                  <c:v>1.132701961</c:v>
                </c:pt>
                <c:pt idx="107">
                  <c:v>1.1197219439999999</c:v>
                </c:pt>
                <c:pt idx="108">
                  <c:v>1.276751196</c:v>
                </c:pt>
                <c:pt idx="109">
                  <c:v>1.3066493829999999</c:v>
                </c:pt>
                <c:pt idx="110">
                  <c:v>1.330124474</c:v>
                </c:pt>
                <c:pt idx="111">
                  <c:v>1.3486226810000002</c:v>
                </c:pt>
                <c:pt idx="112">
                  <c:v>1.364335198</c:v>
                </c:pt>
                <c:pt idx="113">
                  <c:v>1.3807427220000001</c:v>
                </c:pt>
                <c:pt idx="114">
                  <c:v>1.3999339900000001</c:v>
                </c:pt>
                <c:pt idx="115">
                  <c:v>1.420479598</c:v>
                </c:pt>
                <c:pt idx="116">
                  <c:v>1.4390324879999998</c:v>
                </c:pt>
                <c:pt idx="117">
                  <c:v>1.455401779</c:v>
                </c:pt>
                <c:pt idx="118">
                  <c:v>1.4712473559999999</c:v>
                </c:pt>
                <c:pt idx="119">
                  <c:v>1.4883525930000001</c:v>
                </c:pt>
                <c:pt idx="120">
                  <c:v>1.507574634</c:v>
                </c:pt>
                <c:pt idx="121">
                  <c:v>1.5285945220000001</c:v>
                </c:pt>
                <c:pt idx="122">
                  <c:v>1.550006328</c:v>
                </c:pt>
                <c:pt idx="123">
                  <c:v>1.570406553</c:v>
                </c:pt>
                <c:pt idx="124">
                  <c:v>1.588793425</c:v>
                </c:pt>
                <c:pt idx="125">
                  <c:v>1.6045928680000001</c:v>
                </c:pt>
              </c:numCache>
            </c:numRef>
          </c:xVal>
          <c:yVal>
            <c:numRef>
              <c:f>Sheet1!$B$2:$B$127</c:f>
              <c:numCache>
                <c:formatCode>##0.0;\-##0.0;0</c:formatCode>
                <c:ptCount val="126"/>
                <c:pt idx="0">
                  <c:v>41.228000000000002</c:v>
                </c:pt>
                <c:pt idx="1">
                  <c:v>42.625</c:v>
                </c:pt>
                <c:pt idx="2">
                  <c:v>44.095999999999997</c:v>
                </c:pt>
                <c:pt idx="3">
                  <c:v>45.564</c:v>
                </c:pt>
                <c:pt idx="4">
                  <c:v>46.939</c:v>
                </c:pt>
                <c:pt idx="5">
                  <c:v>48.081000000000003</c:v>
                </c:pt>
                <c:pt idx="6">
                  <c:v>48.968000000000004</c:v>
                </c:pt>
                <c:pt idx="7">
                  <c:v>49.661999999999999</c:v>
                </c:pt>
                <c:pt idx="8">
                  <c:v>50.429000000000002</c:v>
                </c:pt>
                <c:pt idx="9">
                  <c:v>51.423000000000002</c:v>
                </c:pt>
                <c:pt idx="10">
                  <c:v>52.180999999999997</c:v>
                </c:pt>
                <c:pt idx="11">
                  <c:v>52.658000000000001</c:v>
                </c:pt>
                <c:pt idx="12">
                  <c:v>52.926000000000002</c:v>
                </c:pt>
                <c:pt idx="13">
                  <c:v>53.156999999999996</c:v>
                </c:pt>
                <c:pt idx="14">
                  <c:v>53.537999999999997</c:v>
                </c:pt>
                <c:pt idx="15">
                  <c:v>54.058</c:v>
                </c:pt>
                <c:pt idx="16">
                  <c:v>54.67</c:v>
                </c:pt>
                <c:pt idx="17">
                  <c:v>55.262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ln w="50800">
              <a:solidFill>
                <a:schemeClr val="accent5">
                  <a:lumMod val="20000"/>
                  <a:lumOff val="80000"/>
                </a:schemeClr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1.2491475519999999</c:v>
                </c:pt>
                <c:pt idx="1">
                  <c:v>1.248332148</c:v>
                </c:pt>
                <c:pt idx="2">
                  <c:v>1.240240588</c:v>
                </c:pt>
                <c:pt idx="3">
                  <c:v>1.2293116689999999</c:v>
                </c:pt>
                <c:pt idx="4">
                  <c:v>1.215208104</c:v>
                </c:pt>
                <c:pt idx="5">
                  <c:v>1.1973504619999999</c:v>
                </c:pt>
                <c:pt idx="6">
                  <c:v>1.1750297379999999</c:v>
                </c:pt>
                <c:pt idx="7">
                  <c:v>1.148504462</c:v>
                </c:pt>
                <c:pt idx="8">
                  <c:v>1.1183545770000001</c:v>
                </c:pt>
                <c:pt idx="9">
                  <c:v>1.0861722730000001</c:v>
                </c:pt>
                <c:pt idx="10">
                  <c:v>1.053023523</c:v>
                </c:pt>
                <c:pt idx="11">
                  <c:v>1.0191761049999999</c:v>
                </c:pt>
                <c:pt idx="12">
                  <c:v>0.98446611399999995</c:v>
                </c:pt>
                <c:pt idx="13">
                  <c:v>0.9488527120000001</c:v>
                </c:pt>
                <c:pt idx="14">
                  <c:v>0.91249350500000004</c:v>
                </c:pt>
                <c:pt idx="15">
                  <c:v>0.87572474600000005</c:v>
                </c:pt>
                <c:pt idx="16">
                  <c:v>0.83867899699999993</c:v>
                </c:pt>
                <c:pt idx="17">
                  <c:v>0.80140921100000007</c:v>
                </c:pt>
                <c:pt idx="18">
                  <c:v>1.259588151</c:v>
                </c:pt>
                <c:pt idx="19">
                  <c:v>1.2749292720000001</c:v>
                </c:pt>
                <c:pt idx="20">
                  <c:v>1.286156705</c:v>
                </c:pt>
                <c:pt idx="21">
                  <c:v>1.2939048719999999</c:v>
                </c:pt>
                <c:pt idx="22">
                  <c:v>1.2986452930000001</c:v>
                </c:pt>
                <c:pt idx="23">
                  <c:v>1.3013011560000001</c:v>
                </c:pt>
                <c:pt idx="24">
                  <c:v>1.3026318799999999</c:v>
                </c:pt>
                <c:pt idx="25">
                  <c:v>1.3031103389999998</c:v>
                </c:pt>
                <c:pt idx="26">
                  <c:v>1.3021888500000001</c:v>
                </c:pt>
                <c:pt idx="27">
                  <c:v>1.3002177609999999</c:v>
                </c:pt>
                <c:pt idx="28">
                  <c:v>1.2978089690000001</c:v>
                </c:pt>
                <c:pt idx="29">
                  <c:v>1.2954987109999998</c:v>
                </c:pt>
                <c:pt idx="30">
                  <c:v>1.293581452</c:v>
                </c:pt>
                <c:pt idx="31">
                  <c:v>1.2921396590000001</c:v>
                </c:pt>
                <c:pt idx="32">
                  <c:v>1.290965481</c:v>
                </c:pt>
                <c:pt idx="33">
                  <c:v>1.289668794</c:v>
                </c:pt>
                <c:pt idx="34">
                  <c:v>1.2875769650000002</c:v>
                </c:pt>
                <c:pt idx="35">
                  <c:v>1.2840345789999998</c:v>
                </c:pt>
                <c:pt idx="36">
                  <c:v>1.2700287639999999</c:v>
                </c:pt>
                <c:pt idx="37">
                  <c:v>1.3015264199999999</c:v>
                </c:pt>
                <c:pt idx="38">
                  <c:v>1.332072801</c:v>
                </c:pt>
                <c:pt idx="39">
                  <c:v>1.3585508310000001</c:v>
                </c:pt>
                <c:pt idx="40">
                  <c:v>1.382563319</c:v>
                </c:pt>
                <c:pt idx="41">
                  <c:v>1.4073972890000002</c:v>
                </c:pt>
                <c:pt idx="42">
                  <c:v>1.436321918</c:v>
                </c:pt>
                <c:pt idx="43">
                  <c:v>1.4702584250000001</c:v>
                </c:pt>
                <c:pt idx="44">
                  <c:v>1.506813352</c:v>
                </c:pt>
                <c:pt idx="45">
                  <c:v>1.54439269</c:v>
                </c:pt>
                <c:pt idx="46">
                  <c:v>1.58321508</c:v>
                </c:pt>
                <c:pt idx="47">
                  <c:v>1.6249116910000001</c:v>
                </c:pt>
                <c:pt idx="48">
                  <c:v>1.6712636189999999</c:v>
                </c:pt>
                <c:pt idx="49">
                  <c:v>1.7230305460000002</c:v>
                </c:pt>
                <c:pt idx="50">
                  <c:v>1.779431427</c:v>
                </c:pt>
                <c:pt idx="51">
                  <c:v>1.8387354389999999</c:v>
                </c:pt>
                <c:pt idx="52">
                  <c:v>1.8991227549999998</c:v>
                </c:pt>
                <c:pt idx="53">
                  <c:v>1.9595439029999999</c:v>
                </c:pt>
                <c:pt idx="54">
                  <c:v>1.2412150049999999</c:v>
                </c:pt>
                <c:pt idx="55">
                  <c:v>1.23313804</c:v>
                </c:pt>
                <c:pt idx="56">
                  <c:v>1.2172282209999998</c:v>
                </c:pt>
                <c:pt idx="57">
                  <c:v>1.1947713160000002</c:v>
                </c:pt>
                <c:pt idx="58">
                  <c:v>1.1672247930000001</c:v>
                </c:pt>
                <c:pt idx="59">
                  <c:v>1.1357441189999999</c:v>
                </c:pt>
                <c:pt idx="60">
                  <c:v>1.10135019</c:v>
                </c:pt>
                <c:pt idx="61">
                  <c:v>1.065071385</c:v>
                </c:pt>
                <c:pt idx="62">
                  <c:v>1.028032268</c:v>
                </c:pt>
                <c:pt idx="63">
                  <c:v>0.99144539700000001</c:v>
                </c:pt>
                <c:pt idx="64">
                  <c:v>0.956422683</c:v>
                </c:pt>
                <c:pt idx="65">
                  <c:v>0.92369382099999997</c:v>
                </c:pt>
                <c:pt idx="66">
                  <c:v>0.89354993999999999</c:v>
                </c:pt>
                <c:pt idx="67">
                  <c:v>0.86593622800000003</c:v>
                </c:pt>
                <c:pt idx="68">
                  <c:v>0.84042486800000005</c:v>
                </c:pt>
                <c:pt idx="69">
                  <c:v>0.81640831800000002</c:v>
                </c:pt>
                <c:pt idx="70">
                  <c:v>0.79345133200000006</c:v>
                </c:pt>
                <c:pt idx="71">
                  <c:v>0.77153521299999994</c:v>
                </c:pt>
                <c:pt idx="72">
                  <c:v>1.2585345959999998</c:v>
                </c:pt>
                <c:pt idx="73">
                  <c:v>1.2710943910000001</c:v>
                </c:pt>
                <c:pt idx="74">
                  <c:v>1.278470555</c:v>
                </c:pt>
                <c:pt idx="75">
                  <c:v>1.2819640509999999</c:v>
                </c:pt>
                <c:pt idx="76">
                  <c:v>1.2822559599999999</c:v>
                </c:pt>
                <c:pt idx="77">
                  <c:v>1.2797365519999999</c:v>
                </c:pt>
                <c:pt idx="78">
                  <c:v>1.274824972</c:v>
                </c:pt>
                <c:pt idx="79">
                  <c:v>1.2680696499999999</c:v>
                </c:pt>
                <c:pt idx="80">
                  <c:v>1.2591853580000001</c:v>
                </c:pt>
                <c:pt idx="81">
                  <c:v>1.2487915870000001</c:v>
                </c:pt>
                <c:pt idx="82">
                  <c:v>1.2375744499999999</c:v>
                </c:pt>
                <c:pt idx="83">
                  <c:v>1.2260549299999999</c:v>
                </c:pt>
                <c:pt idx="84">
                  <c:v>1.214428638</c:v>
                </c:pt>
                <c:pt idx="85">
                  <c:v>1.202817875</c:v>
                </c:pt>
                <c:pt idx="86">
                  <c:v>1.1911071019999999</c:v>
                </c:pt>
                <c:pt idx="87">
                  <c:v>1.179087958</c:v>
                </c:pt>
                <c:pt idx="88">
                  <c:v>1.1662856109999999</c:v>
                </c:pt>
                <c:pt idx="89">
                  <c:v>1.1521812930000002</c:v>
                </c:pt>
                <c:pt idx="90">
                  <c:v>1.2561984349999999</c:v>
                </c:pt>
                <c:pt idx="91">
                  <c:v>1.2655170410000001</c:v>
                </c:pt>
                <c:pt idx="92">
                  <c:v>1.2685964240000001</c:v>
                </c:pt>
                <c:pt idx="93">
                  <c:v>1.266499898</c:v>
                </c:pt>
                <c:pt idx="94">
                  <c:v>1.2601539110000002</c:v>
                </c:pt>
                <c:pt idx="95">
                  <c:v>1.251069671</c:v>
                </c:pt>
                <c:pt idx="96">
                  <c:v>1.240699134</c:v>
                </c:pt>
                <c:pt idx="97">
                  <c:v>1.2299449650000001</c:v>
                </c:pt>
                <c:pt idx="98">
                  <c:v>1.2182934380000001</c:v>
                </c:pt>
                <c:pt idx="99">
                  <c:v>1.2062397970000001</c:v>
                </c:pt>
                <c:pt idx="100">
                  <c:v>1.1944267309999999</c:v>
                </c:pt>
                <c:pt idx="101">
                  <c:v>1.1832927</c:v>
                </c:pt>
                <c:pt idx="102">
                  <c:v>1.1730440390000001</c:v>
                </c:pt>
                <c:pt idx="103">
                  <c:v>1.1635046440000001</c:v>
                </c:pt>
                <c:pt idx="104">
                  <c:v>1.1541252260000001</c:v>
                </c:pt>
                <c:pt idx="105">
                  <c:v>1.144089798</c:v>
                </c:pt>
                <c:pt idx="106">
                  <c:v>1.132701961</c:v>
                </c:pt>
                <c:pt idx="107">
                  <c:v>1.1197219439999999</c:v>
                </c:pt>
                <c:pt idx="108">
                  <c:v>1.276751196</c:v>
                </c:pt>
                <c:pt idx="109">
                  <c:v>1.3066493829999999</c:v>
                </c:pt>
                <c:pt idx="110">
                  <c:v>1.330124474</c:v>
                </c:pt>
                <c:pt idx="111">
                  <c:v>1.3486226810000002</c:v>
                </c:pt>
                <c:pt idx="112">
                  <c:v>1.364335198</c:v>
                </c:pt>
                <c:pt idx="113">
                  <c:v>1.3807427220000001</c:v>
                </c:pt>
                <c:pt idx="114">
                  <c:v>1.3999339900000001</c:v>
                </c:pt>
                <c:pt idx="115">
                  <c:v>1.420479598</c:v>
                </c:pt>
                <c:pt idx="116">
                  <c:v>1.4390324879999998</c:v>
                </c:pt>
                <c:pt idx="117">
                  <c:v>1.455401779</c:v>
                </c:pt>
                <c:pt idx="118">
                  <c:v>1.4712473559999999</c:v>
                </c:pt>
                <c:pt idx="119">
                  <c:v>1.4883525930000001</c:v>
                </c:pt>
                <c:pt idx="120">
                  <c:v>1.507574634</c:v>
                </c:pt>
                <c:pt idx="121">
                  <c:v>1.5285945220000001</c:v>
                </c:pt>
                <c:pt idx="122">
                  <c:v>1.550006328</c:v>
                </c:pt>
                <c:pt idx="123">
                  <c:v>1.570406553</c:v>
                </c:pt>
                <c:pt idx="124">
                  <c:v>1.588793425</c:v>
                </c:pt>
                <c:pt idx="125">
                  <c:v>1.6045928680000001</c:v>
                </c:pt>
              </c:numCache>
            </c:numRef>
          </c:xVal>
          <c:yVal>
            <c:numRef>
              <c:f>Sheet1!$C$2:$C$127</c:f>
              <c:numCache>
                <c:formatCode>General</c:formatCode>
                <c:ptCount val="126"/>
                <c:pt idx="18" formatCode="##0.0;\-##0.0;0">
                  <c:v>40.927999999999997</c:v>
                </c:pt>
                <c:pt idx="19" formatCode="##0.0;\-##0.0;0">
                  <c:v>41.847000000000001</c:v>
                </c:pt>
                <c:pt idx="20" formatCode="##0.0;\-##0.0;0">
                  <c:v>42.783999999999999</c:v>
                </c:pt>
                <c:pt idx="21" formatCode="##0.0;\-##0.0;0">
                  <c:v>43.710999999999999</c:v>
                </c:pt>
                <c:pt idx="22" formatCode="##0.0;\-##0.0;0">
                  <c:v>44.497</c:v>
                </c:pt>
                <c:pt idx="23" formatCode="##0.0;\-##0.0;0">
                  <c:v>44.831000000000003</c:v>
                </c:pt>
                <c:pt idx="24" formatCode="##0.0;\-##0.0;0">
                  <c:v>44.683999999999997</c:v>
                </c:pt>
                <c:pt idx="25" formatCode="##0.0;\-##0.0;0">
                  <c:v>44.459000000000003</c:v>
                </c:pt>
                <c:pt idx="26" formatCode="##0.0;\-##0.0;0">
                  <c:v>44.448</c:v>
                </c:pt>
                <c:pt idx="27" formatCode="##0.0;\-##0.0;0">
                  <c:v>44.554000000000002</c:v>
                </c:pt>
                <c:pt idx="28" formatCode="##0.0;\-##0.0;0">
                  <c:v>44.68</c:v>
                </c:pt>
                <c:pt idx="29" formatCode="##0.0;\-##0.0;0">
                  <c:v>44.765999999999998</c:v>
                </c:pt>
                <c:pt idx="30" formatCode="##0.0;\-##0.0;0">
                  <c:v>44.825000000000003</c:v>
                </c:pt>
                <c:pt idx="31" formatCode="##0.0;\-##0.0;0">
                  <c:v>44.929000000000002</c:v>
                </c:pt>
                <c:pt idx="32" formatCode="##0.0;\-##0.0;0">
                  <c:v>45.151000000000003</c:v>
                </c:pt>
                <c:pt idx="33" formatCode="##0.0;\-##0.0;0">
                  <c:v>45.484000000000002</c:v>
                </c:pt>
                <c:pt idx="34" formatCode="##0.0;\-##0.0;0">
                  <c:v>45.872999999999998</c:v>
                </c:pt>
                <c:pt idx="35" formatCode="##0.0;\-##0.0;0">
                  <c:v>46.268999999999998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1.2491475519999999</c:v>
                </c:pt>
                <c:pt idx="1">
                  <c:v>1.248332148</c:v>
                </c:pt>
                <c:pt idx="2">
                  <c:v>1.240240588</c:v>
                </c:pt>
                <c:pt idx="3">
                  <c:v>1.2293116689999999</c:v>
                </c:pt>
                <c:pt idx="4">
                  <c:v>1.215208104</c:v>
                </c:pt>
                <c:pt idx="5">
                  <c:v>1.1973504619999999</c:v>
                </c:pt>
                <c:pt idx="6">
                  <c:v>1.1750297379999999</c:v>
                </c:pt>
                <c:pt idx="7">
                  <c:v>1.148504462</c:v>
                </c:pt>
                <c:pt idx="8">
                  <c:v>1.1183545770000001</c:v>
                </c:pt>
                <c:pt idx="9">
                  <c:v>1.0861722730000001</c:v>
                </c:pt>
                <c:pt idx="10">
                  <c:v>1.053023523</c:v>
                </c:pt>
                <c:pt idx="11">
                  <c:v>1.0191761049999999</c:v>
                </c:pt>
                <c:pt idx="12">
                  <c:v>0.98446611399999995</c:v>
                </c:pt>
                <c:pt idx="13">
                  <c:v>0.9488527120000001</c:v>
                </c:pt>
                <c:pt idx="14">
                  <c:v>0.91249350500000004</c:v>
                </c:pt>
                <c:pt idx="15">
                  <c:v>0.87572474600000005</c:v>
                </c:pt>
                <c:pt idx="16">
                  <c:v>0.83867899699999993</c:v>
                </c:pt>
                <c:pt idx="17">
                  <c:v>0.80140921100000007</c:v>
                </c:pt>
                <c:pt idx="18">
                  <c:v>1.259588151</c:v>
                </c:pt>
                <c:pt idx="19">
                  <c:v>1.2749292720000001</c:v>
                </c:pt>
                <c:pt idx="20">
                  <c:v>1.286156705</c:v>
                </c:pt>
                <c:pt idx="21">
                  <c:v>1.2939048719999999</c:v>
                </c:pt>
                <c:pt idx="22">
                  <c:v>1.2986452930000001</c:v>
                </c:pt>
                <c:pt idx="23">
                  <c:v>1.3013011560000001</c:v>
                </c:pt>
                <c:pt idx="24">
                  <c:v>1.3026318799999999</c:v>
                </c:pt>
                <c:pt idx="25">
                  <c:v>1.3031103389999998</c:v>
                </c:pt>
                <c:pt idx="26">
                  <c:v>1.3021888500000001</c:v>
                </c:pt>
                <c:pt idx="27">
                  <c:v>1.3002177609999999</c:v>
                </c:pt>
                <c:pt idx="28">
                  <c:v>1.2978089690000001</c:v>
                </c:pt>
                <c:pt idx="29">
                  <c:v>1.2954987109999998</c:v>
                </c:pt>
                <c:pt idx="30">
                  <c:v>1.293581452</c:v>
                </c:pt>
                <c:pt idx="31">
                  <c:v>1.2921396590000001</c:v>
                </c:pt>
                <c:pt idx="32">
                  <c:v>1.290965481</c:v>
                </c:pt>
                <c:pt idx="33">
                  <c:v>1.289668794</c:v>
                </c:pt>
                <c:pt idx="34">
                  <c:v>1.2875769650000002</c:v>
                </c:pt>
                <c:pt idx="35">
                  <c:v>1.2840345789999998</c:v>
                </c:pt>
                <c:pt idx="36">
                  <c:v>1.2700287639999999</c:v>
                </c:pt>
                <c:pt idx="37">
                  <c:v>1.3015264199999999</c:v>
                </c:pt>
                <c:pt idx="38">
                  <c:v>1.332072801</c:v>
                </c:pt>
                <c:pt idx="39">
                  <c:v>1.3585508310000001</c:v>
                </c:pt>
                <c:pt idx="40">
                  <c:v>1.382563319</c:v>
                </c:pt>
                <c:pt idx="41">
                  <c:v>1.4073972890000002</c:v>
                </c:pt>
                <c:pt idx="42">
                  <c:v>1.436321918</c:v>
                </c:pt>
                <c:pt idx="43">
                  <c:v>1.4702584250000001</c:v>
                </c:pt>
                <c:pt idx="44">
                  <c:v>1.506813352</c:v>
                </c:pt>
                <c:pt idx="45">
                  <c:v>1.54439269</c:v>
                </c:pt>
                <c:pt idx="46">
                  <c:v>1.58321508</c:v>
                </c:pt>
                <c:pt idx="47">
                  <c:v>1.6249116910000001</c:v>
                </c:pt>
                <c:pt idx="48">
                  <c:v>1.6712636189999999</c:v>
                </c:pt>
                <c:pt idx="49">
                  <c:v>1.7230305460000002</c:v>
                </c:pt>
                <c:pt idx="50">
                  <c:v>1.779431427</c:v>
                </c:pt>
                <c:pt idx="51">
                  <c:v>1.8387354389999999</c:v>
                </c:pt>
                <c:pt idx="52">
                  <c:v>1.8991227549999998</c:v>
                </c:pt>
                <c:pt idx="53">
                  <c:v>1.9595439029999999</c:v>
                </c:pt>
                <c:pt idx="54">
                  <c:v>1.2412150049999999</c:v>
                </c:pt>
                <c:pt idx="55">
                  <c:v>1.23313804</c:v>
                </c:pt>
                <c:pt idx="56">
                  <c:v>1.2172282209999998</c:v>
                </c:pt>
                <c:pt idx="57">
                  <c:v>1.1947713160000002</c:v>
                </c:pt>
                <c:pt idx="58">
                  <c:v>1.1672247930000001</c:v>
                </c:pt>
                <c:pt idx="59">
                  <c:v>1.1357441189999999</c:v>
                </c:pt>
                <c:pt idx="60">
                  <c:v>1.10135019</c:v>
                </c:pt>
                <c:pt idx="61">
                  <c:v>1.065071385</c:v>
                </c:pt>
                <c:pt idx="62">
                  <c:v>1.028032268</c:v>
                </c:pt>
                <c:pt idx="63">
                  <c:v>0.99144539700000001</c:v>
                </c:pt>
                <c:pt idx="64">
                  <c:v>0.956422683</c:v>
                </c:pt>
                <c:pt idx="65">
                  <c:v>0.92369382099999997</c:v>
                </c:pt>
                <c:pt idx="66">
                  <c:v>0.89354993999999999</c:v>
                </c:pt>
                <c:pt idx="67">
                  <c:v>0.86593622800000003</c:v>
                </c:pt>
                <c:pt idx="68">
                  <c:v>0.84042486800000005</c:v>
                </c:pt>
                <c:pt idx="69">
                  <c:v>0.81640831800000002</c:v>
                </c:pt>
                <c:pt idx="70">
                  <c:v>0.79345133200000006</c:v>
                </c:pt>
                <c:pt idx="71">
                  <c:v>0.77153521299999994</c:v>
                </c:pt>
                <c:pt idx="72">
                  <c:v>1.2585345959999998</c:v>
                </c:pt>
                <c:pt idx="73">
                  <c:v>1.2710943910000001</c:v>
                </c:pt>
                <c:pt idx="74">
                  <c:v>1.278470555</c:v>
                </c:pt>
                <c:pt idx="75">
                  <c:v>1.2819640509999999</c:v>
                </c:pt>
                <c:pt idx="76">
                  <c:v>1.2822559599999999</c:v>
                </c:pt>
                <c:pt idx="77">
                  <c:v>1.2797365519999999</c:v>
                </c:pt>
                <c:pt idx="78">
                  <c:v>1.274824972</c:v>
                </c:pt>
                <c:pt idx="79">
                  <c:v>1.2680696499999999</c:v>
                </c:pt>
                <c:pt idx="80">
                  <c:v>1.2591853580000001</c:v>
                </c:pt>
                <c:pt idx="81">
                  <c:v>1.2487915870000001</c:v>
                </c:pt>
                <c:pt idx="82">
                  <c:v>1.2375744499999999</c:v>
                </c:pt>
                <c:pt idx="83">
                  <c:v>1.2260549299999999</c:v>
                </c:pt>
                <c:pt idx="84">
                  <c:v>1.214428638</c:v>
                </c:pt>
                <c:pt idx="85">
                  <c:v>1.202817875</c:v>
                </c:pt>
                <c:pt idx="86">
                  <c:v>1.1911071019999999</c:v>
                </c:pt>
                <c:pt idx="87">
                  <c:v>1.179087958</c:v>
                </c:pt>
                <c:pt idx="88">
                  <c:v>1.1662856109999999</c:v>
                </c:pt>
                <c:pt idx="89">
                  <c:v>1.1521812930000002</c:v>
                </c:pt>
                <c:pt idx="90">
                  <c:v>1.2561984349999999</c:v>
                </c:pt>
                <c:pt idx="91">
                  <c:v>1.2655170410000001</c:v>
                </c:pt>
                <c:pt idx="92">
                  <c:v>1.2685964240000001</c:v>
                </c:pt>
                <c:pt idx="93">
                  <c:v>1.266499898</c:v>
                </c:pt>
                <c:pt idx="94">
                  <c:v>1.2601539110000002</c:v>
                </c:pt>
                <c:pt idx="95">
                  <c:v>1.251069671</c:v>
                </c:pt>
                <c:pt idx="96">
                  <c:v>1.240699134</c:v>
                </c:pt>
                <c:pt idx="97">
                  <c:v>1.2299449650000001</c:v>
                </c:pt>
                <c:pt idx="98">
                  <c:v>1.2182934380000001</c:v>
                </c:pt>
                <c:pt idx="99">
                  <c:v>1.2062397970000001</c:v>
                </c:pt>
                <c:pt idx="100">
                  <c:v>1.1944267309999999</c:v>
                </c:pt>
                <c:pt idx="101">
                  <c:v>1.1832927</c:v>
                </c:pt>
                <c:pt idx="102">
                  <c:v>1.1730440390000001</c:v>
                </c:pt>
                <c:pt idx="103">
                  <c:v>1.1635046440000001</c:v>
                </c:pt>
                <c:pt idx="104">
                  <c:v>1.1541252260000001</c:v>
                </c:pt>
                <c:pt idx="105">
                  <c:v>1.144089798</c:v>
                </c:pt>
                <c:pt idx="106">
                  <c:v>1.132701961</c:v>
                </c:pt>
                <c:pt idx="107">
                  <c:v>1.1197219439999999</c:v>
                </c:pt>
                <c:pt idx="108">
                  <c:v>1.276751196</c:v>
                </c:pt>
                <c:pt idx="109">
                  <c:v>1.3066493829999999</c:v>
                </c:pt>
                <c:pt idx="110">
                  <c:v>1.330124474</c:v>
                </c:pt>
                <c:pt idx="111">
                  <c:v>1.3486226810000002</c:v>
                </c:pt>
                <c:pt idx="112">
                  <c:v>1.364335198</c:v>
                </c:pt>
                <c:pt idx="113">
                  <c:v>1.3807427220000001</c:v>
                </c:pt>
                <c:pt idx="114">
                  <c:v>1.3999339900000001</c:v>
                </c:pt>
                <c:pt idx="115">
                  <c:v>1.420479598</c:v>
                </c:pt>
                <c:pt idx="116">
                  <c:v>1.4390324879999998</c:v>
                </c:pt>
                <c:pt idx="117">
                  <c:v>1.455401779</c:v>
                </c:pt>
                <c:pt idx="118">
                  <c:v>1.4712473559999999</c:v>
                </c:pt>
                <c:pt idx="119">
                  <c:v>1.4883525930000001</c:v>
                </c:pt>
                <c:pt idx="120">
                  <c:v>1.507574634</c:v>
                </c:pt>
                <c:pt idx="121">
                  <c:v>1.5285945220000001</c:v>
                </c:pt>
                <c:pt idx="122">
                  <c:v>1.550006328</c:v>
                </c:pt>
                <c:pt idx="123">
                  <c:v>1.570406553</c:v>
                </c:pt>
                <c:pt idx="124">
                  <c:v>1.588793425</c:v>
                </c:pt>
                <c:pt idx="125">
                  <c:v>1.6045928680000001</c:v>
                </c:pt>
              </c:numCache>
            </c:numRef>
          </c:xVal>
          <c:yVal>
            <c:numRef>
              <c:f>Sheet1!$D$2:$D$127</c:f>
              <c:numCache>
                <c:formatCode>General</c:formatCode>
                <c:ptCount val="126"/>
                <c:pt idx="36" formatCode="##0.0;\-##0.0;0">
                  <c:v>40.628999999999998</c:v>
                </c:pt>
                <c:pt idx="37" formatCode="##0.0;\-##0.0;0">
                  <c:v>41.07</c:v>
                </c:pt>
                <c:pt idx="38" formatCode="##0.0;\-##0.0;0">
                  <c:v>41.472000000000001</c:v>
                </c:pt>
                <c:pt idx="39" formatCode="##0.0;\-##0.0;0">
                  <c:v>41.859000000000002</c:v>
                </c:pt>
                <c:pt idx="40" formatCode="##0.0;\-##0.0;0">
                  <c:v>41.895000000000003</c:v>
                </c:pt>
                <c:pt idx="41" formatCode="##0.0;\-##0.0;0">
                  <c:v>41.28</c:v>
                </c:pt>
                <c:pt idx="42" formatCode="##0.0;\-##0.0;0">
                  <c:v>40.174999999999997</c:v>
                </c:pt>
                <c:pt idx="43" formatCode="##0.0;\-##0.0;0">
                  <c:v>39.167000000000002</c:v>
                </c:pt>
                <c:pt idx="44" formatCode="##0.0;\-##0.0;0">
                  <c:v>38.817</c:v>
                </c:pt>
                <c:pt idx="45" formatCode="##0.0;\-##0.0;0">
                  <c:v>38.695</c:v>
                </c:pt>
                <c:pt idx="46" formatCode="##0.0;\-##0.0;0">
                  <c:v>38.593000000000004</c:v>
                </c:pt>
                <c:pt idx="47" formatCode="##0.0;\-##0.0;0">
                  <c:v>38.369999999999997</c:v>
                </c:pt>
                <c:pt idx="48" formatCode="##0.0;\-##0.0;0">
                  <c:v>38.136000000000003</c:v>
                </c:pt>
                <c:pt idx="49" formatCode="##0.0;\-##0.0;0">
                  <c:v>38.048999999999999</c:v>
                </c:pt>
                <c:pt idx="50" formatCode="##0.0;\-##0.0;0">
                  <c:v>38.170999999999999</c:v>
                </c:pt>
                <c:pt idx="51" formatCode="##0.0;\-##0.0;0">
                  <c:v>38.447000000000003</c:v>
                </c:pt>
                <c:pt idx="52" formatCode="##0.0;\-##0.0;0">
                  <c:v>38.774999999999999</c:v>
                </c:pt>
                <c:pt idx="53" formatCode="##0.0;\-##0.0;0">
                  <c:v>39.061999999999998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change</c:v>
                </c:pt>
              </c:strCache>
            </c:strRef>
          </c:tx>
          <c:spPr>
            <a:ln w="38100">
              <a:solidFill>
                <a:srgbClr val="F123D4"/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1.2491475519999999</c:v>
                </c:pt>
                <c:pt idx="1">
                  <c:v>1.248332148</c:v>
                </c:pt>
                <c:pt idx="2">
                  <c:v>1.240240588</c:v>
                </c:pt>
                <c:pt idx="3">
                  <c:v>1.2293116689999999</c:v>
                </c:pt>
                <c:pt idx="4">
                  <c:v>1.215208104</c:v>
                </c:pt>
                <c:pt idx="5">
                  <c:v>1.1973504619999999</c:v>
                </c:pt>
                <c:pt idx="6">
                  <c:v>1.1750297379999999</c:v>
                </c:pt>
                <c:pt idx="7">
                  <c:v>1.148504462</c:v>
                </c:pt>
                <c:pt idx="8">
                  <c:v>1.1183545770000001</c:v>
                </c:pt>
                <c:pt idx="9">
                  <c:v>1.0861722730000001</c:v>
                </c:pt>
                <c:pt idx="10">
                  <c:v>1.053023523</c:v>
                </c:pt>
                <c:pt idx="11">
                  <c:v>1.0191761049999999</c:v>
                </c:pt>
                <c:pt idx="12">
                  <c:v>0.98446611399999995</c:v>
                </c:pt>
                <c:pt idx="13">
                  <c:v>0.9488527120000001</c:v>
                </c:pt>
                <c:pt idx="14">
                  <c:v>0.91249350500000004</c:v>
                </c:pt>
                <c:pt idx="15">
                  <c:v>0.87572474600000005</c:v>
                </c:pt>
                <c:pt idx="16">
                  <c:v>0.83867899699999993</c:v>
                </c:pt>
                <c:pt idx="17">
                  <c:v>0.80140921100000007</c:v>
                </c:pt>
                <c:pt idx="18">
                  <c:v>1.259588151</c:v>
                </c:pt>
                <c:pt idx="19">
                  <c:v>1.2749292720000001</c:v>
                </c:pt>
                <c:pt idx="20">
                  <c:v>1.286156705</c:v>
                </c:pt>
                <c:pt idx="21">
                  <c:v>1.2939048719999999</c:v>
                </c:pt>
                <c:pt idx="22">
                  <c:v>1.2986452930000001</c:v>
                </c:pt>
                <c:pt idx="23">
                  <c:v>1.3013011560000001</c:v>
                </c:pt>
                <c:pt idx="24">
                  <c:v>1.3026318799999999</c:v>
                </c:pt>
                <c:pt idx="25">
                  <c:v>1.3031103389999998</c:v>
                </c:pt>
                <c:pt idx="26">
                  <c:v>1.3021888500000001</c:v>
                </c:pt>
                <c:pt idx="27">
                  <c:v>1.3002177609999999</c:v>
                </c:pt>
                <c:pt idx="28">
                  <c:v>1.2978089690000001</c:v>
                </c:pt>
                <c:pt idx="29">
                  <c:v>1.2954987109999998</c:v>
                </c:pt>
                <c:pt idx="30">
                  <c:v>1.293581452</c:v>
                </c:pt>
                <c:pt idx="31">
                  <c:v>1.2921396590000001</c:v>
                </c:pt>
                <c:pt idx="32">
                  <c:v>1.290965481</c:v>
                </c:pt>
                <c:pt idx="33">
                  <c:v>1.289668794</c:v>
                </c:pt>
                <c:pt idx="34">
                  <c:v>1.2875769650000002</c:v>
                </c:pt>
                <c:pt idx="35">
                  <c:v>1.2840345789999998</c:v>
                </c:pt>
                <c:pt idx="36">
                  <c:v>1.2700287639999999</c:v>
                </c:pt>
                <c:pt idx="37">
                  <c:v>1.3015264199999999</c:v>
                </c:pt>
                <c:pt idx="38">
                  <c:v>1.332072801</c:v>
                </c:pt>
                <c:pt idx="39">
                  <c:v>1.3585508310000001</c:v>
                </c:pt>
                <c:pt idx="40">
                  <c:v>1.382563319</c:v>
                </c:pt>
                <c:pt idx="41">
                  <c:v>1.4073972890000002</c:v>
                </c:pt>
                <c:pt idx="42">
                  <c:v>1.436321918</c:v>
                </c:pt>
                <c:pt idx="43">
                  <c:v>1.4702584250000001</c:v>
                </c:pt>
                <c:pt idx="44">
                  <c:v>1.506813352</c:v>
                </c:pt>
                <c:pt idx="45">
                  <c:v>1.54439269</c:v>
                </c:pt>
                <c:pt idx="46">
                  <c:v>1.58321508</c:v>
                </c:pt>
                <c:pt idx="47">
                  <c:v>1.6249116910000001</c:v>
                </c:pt>
                <c:pt idx="48">
                  <c:v>1.6712636189999999</c:v>
                </c:pt>
                <c:pt idx="49">
                  <c:v>1.7230305460000002</c:v>
                </c:pt>
                <c:pt idx="50">
                  <c:v>1.779431427</c:v>
                </c:pt>
                <c:pt idx="51">
                  <c:v>1.8387354389999999</c:v>
                </c:pt>
                <c:pt idx="52">
                  <c:v>1.8991227549999998</c:v>
                </c:pt>
                <c:pt idx="53">
                  <c:v>1.9595439029999999</c:v>
                </c:pt>
                <c:pt idx="54">
                  <c:v>1.2412150049999999</c:v>
                </c:pt>
                <c:pt idx="55">
                  <c:v>1.23313804</c:v>
                </c:pt>
                <c:pt idx="56">
                  <c:v>1.2172282209999998</c:v>
                </c:pt>
                <c:pt idx="57">
                  <c:v>1.1947713160000002</c:v>
                </c:pt>
                <c:pt idx="58">
                  <c:v>1.1672247930000001</c:v>
                </c:pt>
                <c:pt idx="59">
                  <c:v>1.1357441189999999</c:v>
                </c:pt>
                <c:pt idx="60">
                  <c:v>1.10135019</c:v>
                </c:pt>
                <c:pt idx="61">
                  <c:v>1.065071385</c:v>
                </c:pt>
                <c:pt idx="62">
                  <c:v>1.028032268</c:v>
                </c:pt>
                <c:pt idx="63">
                  <c:v>0.99144539700000001</c:v>
                </c:pt>
                <c:pt idx="64">
                  <c:v>0.956422683</c:v>
                </c:pt>
                <c:pt idx="65">
                  <c:v>0.92369382099999997</c:v>
                </c:pt>
                <c:pt idx="66">
                  <c:v>0.89354993999999999</c:v>
                </c:pt>
                <c:pt idx="67">
                  <c:v>0.86593622800000003</c:v>
                </c:pt>
                <c:pt idx="68">
                  <c:v>0.84042486800000005</c:v>
                </c:pt>
                <c:pt idx="69">
                  <c:v>0.81640831800000002</c:v>
                </c:pt>
                <c:pt idx="70">
                  <c:v>0.79345133200000006</c:v>
                </c:pt>
                <c:pt idx="71">
                  <c:v>0.77153521299999994</c:v>
                </c:pt>
                <c:pt idx="72">
                  <c:v>1.2585345959999998</c:v>
                </c:pt>
                <c:pt idx="73">
                  <c:v>1.2710943910000001</c:v>
                </c:pt>
                <c:pt idx="74">
                  <c:v>1.278470555</c:v>
                </c:pt>
                <c:pt idx="75">
                  <c:v>1.2819640509999999</c:v>
                </c:pt>
                <c:pt idx="76">
                  <c:v>1.2822559599999999</c:v>
                </c:pt>
                <c:pt idx="77">
                  <c:v>1.2797365519999999</c:v>
                </c:pt>
                <c:pt idx="78">
                  <c:v>1.274824972</c:v>
                </c:pt>
                <c:pt idx="79">
                  <c:v>1.2680696499999999</c:v>
                </c:pt>
                <c:pt idx="80">
                  <c:v>1.2591853580000001</c:v>
                </c:pt>
                <c:pt idx="81">
                  <c:v>1.2487915870000001</c:v>
                </c:pt>
                <c:pt idx="82">
                  <c:v>1.2375744499999999</c:v>
                </c:pt>
                <c:pt idx="83">
                  <c:v>1.2260549299999999</c:v>
                </c:pt>
                <c:pt idx="84">
                  <c:v>1.214428638</c:v>
                </c:pt>
                <c:pt idx="85">
                  <c:v>1.202817875</c:v>
                </c:pt>
                <c:pt idx="86">
                  <c:v>1.1911071019999999</c:v>
                </c:pt>
                <c:pt idx="87">
                  <c:v>1.179087958</c:v>
                </c:pt>
                <c:pt idx="88">
                  <c:v>1.1662856109999999</c:v>
                </c:pt>
                <c:pt idx="89">
                  <c:v>1.1521812930000002</c:v>
                </c:pt>
                <c:pt idx="90">
                  <c:v>1.2561984349999999</c:v>
                </c:pt>
                <c:pt idx="91">
                  <c:v>1.2655170410000001</c:v>
                </c:pt>
                <c:pt idx="92">
                  <c:v>1.2685964240000001</c:v>
                </c:pt>
                <c:pt idx="93">
                  <c:v>1.266499898</c:v>
                </c:pt>
                <c:pt idx="94">
                  <c:v>1.2601539110000002</c:v>
                </c:pt>
                <c:pt idx="95">
                  <c:v>1.251069671</c:v>
                </c:pt>
                <c:pt idx="96">
                  <c:v>1.240699134</c:v>
                </c:pt>
                <c:pt idx="97">
                  <c:v>1.2299449650000001</c:v>
                </c:pt>
                <c:pt idx="98">
                  <c:v>1.2182934380000001</c:v>
                </c:pt>
                <c:pt idx="99">
                  <c:v>1.2062397970000001</c:v>
                </c:pt>
                <c:pt idx="100">
                  <c:v>1.1944267309999999</c:v>
                </c:pt>
                <c:pt idx="101">
                  <c:v>1.1832927</c:v>
                </c:pt>
                <c:pt idx="102">
                  <c:v>1.1730440390000001</c:v>
                </c:pt>
                <c:pt idx="103">
                  <c:v>1.1635046440000001</c:v>
                </c:pt>
                <c:pt idx="104">
                  <c:v>1.1541252260000001</c:v>
                </c:pt>
                <c:pt idx="105">
                  <c:v>1.144089798</c:v>
                </c:pt>
                <c:pt idx="106">
                  <c:v>1.132701961</c:v>
                </c:pt>
                <c:pt idx="107">
                  <c:v>1.1197219439999999</c:v>
                </c:pt>
                <c:pt idx="108">
                  <c:v>1.276751196</c:v>
                </c:pt>
                <c:pt idx="109">
                  <c:v>1.3066493829999999</c:v>
                </c:pt>
                <c:pt idx="110">
                  <c:v>1.330124474</c:v>
                </c:pt>
                <c:pt idx="111">
                  <c:v>1.3486226810000002</c:v>
                </c:pt>
                <c:pt idx="112">
                  <c:v>1.364335198</c:v>
                </c:pt>
                <c:pt idx="113">
                  <c:v>1.3807427220000001</c:v>
                </c:pt>
                <c:pt idx="114">
                  <c:v>1.3999339900000001</c:v>
                </c:pt>
                <c:pt idx="115">
                  <c:v>1.420479598</c:v>
                </c:pt>
                <c:pt idx="116">
                  <c:v>1.4390324879999998</c:v>
                </c:pt>
                <c:pt idx="117">
                  <c:v>1.455401779</c:v>
                </c:pt>
                <c:pt idx="118">
                  <c:v>1.4712473559999999</c:v>
                </c:pt>
                <c:pt idx="119">
                  <c:v>1.4883525930000001</c:v>
                </c:pt>
                <c:pt idx="120">
                  <c:v>1.507574634</c:v>
                </c:pt>
                <c:pt idx="121">
                  <c:v>1.5285945220000001</c:v>
                </c:pt>
                <c:pt idx="122">
                  <c:v>1.550006328</c:v>
                </c:pt>
                <c:pt idx="123">
                  <c:v>1.570406553</c:v>
                </c:pt>
                <c:pt idx="124">
                  <c:v>1.588793425</c:v>
                </c:pt>
                <c:pt idx="125">
                  <c:v>1.6045928680000001</c:v>
                </c:pt>
              </c:numCache>
            </c:numRef>
          </c:xVal>
          <c:yVal>
            <c:numRef>
              <c:f>Sheet1!$E$2:$E$127</c:f>
              <c:numCache>
                <c:formatCode>General</c:formatCode>
                <c:ptCount val="126"/>
                <c:pt idx="54" formatCode="##0.0;\-##0.0;0">
                  <c:v>41.151000000000003</c:v>
                </c:pt>
                <c:pt idx="55" formatCode="##0.0;\-##0.0;0">
                  <c:v>42.284999999999997</c:v>
                </c:pt>
                <c:pt idx="56" formatCode="##0.0;\-##0.0;0">
                  <c:v>43.383000000000003</c:v>
                </c:pt>
                <c:pt idx="57" formatCode="##0.0;\-##0.0;0">
                  <c:v>44.44</c:v>
                </c:pt>
                <c:pt idx="58" formatCode="##0.0;\-##0.0;0">
                  <c:v>45.323</c:v>
                </c:pt>
                <c:pt idx="59" formatCode="##0.0;\-##0.0;0">
                  <c:v>45.665999999999997</c:v>
                </c:pt>
                <c:pt idx="60" formatCode="##0.0;\-##0.0;0">
                  <c:v>45.491999999999997</c:v>
                </c:pt>
                <c:pt idx="61" formatCode="##0.0;\-##0.0;0">
                  <c:v>45.207000000000001</c:v>
                </c:pt>
                <c:pt idx="62" formatCode="##0.0;\-##0.0;0">
                  <c:v>45.198</c:v>
                </c:pt>
                <c:pt idx="63" formatCode="##0.0;\-##0.0;0">
                  <c:v>45.249000000000002</c:v>
                </c:pt>
                <c:pt idx="64" formatCode="##0.0;\-##0.0;0">
                  <c:v>45.185000000000002</c:v>
                </c:pt>
                <c:pt idx="65" formatCode="##0.0;\-##0.0;0">
                  <c:v>44.96</c:v>
                </c:pt>
                <c:pt idx="66" formatCode="##0.0;\-##0.0;0">
                  <c:v>44.661000000000001</c:v>
                </c:pt>
                <c:pt idx="67" formatCode="##0.0;\-##0.0;0">
                  <c:v>44.448</c:v>
                </c:pt>
                <c:pt idx="68" formatCode="##0.0;\-##0.0;0">
                  <c:v>44.36</c:v>
                </c:pt>
                <c:pt idx="69" formatCode="##0.0;\-##0.0;0">
                  <c:v>44.32</c:v>
                </c:pt>
                <c:pt idx="70" formatCode="##0.0;\-##0.0;0">
                  <c:v>44.235999999999997</c:v>
                </c:pt>
                <c:pt idx="71" formatCode="##0.0;\-##0.0;0">
                  <c:v>44.079000000000001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Constant fertility</c:v>
                </c:pt>
              </c:strCache>
            </c:strRef>
          </c:tx>
          <c:spPr>
            <a:ln w="38100">
              <a:solidFill>
                <a:srgbClr val="1EBDF6"/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1.2491475519999999</c:v>
                </c:pt>
                <c:pt idx="1">
                  <c:v>1.248332148</c:v>
                </c:pt>
                <c:pt idx="2">
                  <c:v>1.240240588</c:v>
                </c:pt>
                <c:pt idx="3">
                  <c:v>1.2293116689999999</c:v>
                </c:pt>
                <c:pt idx="4">
                  <c:v>1.215208104</c:v>
                </c:pt>
                <c:pt idx="5">
                  <c:v>1.1973504619999999</c:v>
                </c:pt>
                <c:pt idx="6">
                  <c:v>1.1750297379999999</c:v>
                </c:pt>
                <c:pt idx="7">
                  <c:v>1.148504462</c:v>
                </c:pt>
                <c:pt idx="8">
                  <c:v>1.1183545770000001</c:v>
                </c:pt>
                <c:pt idx="9">
                  <c:v>1.0861722730000001</c:v>
                </c:pt>
                <c:pt idx="10">
                  <c:v>1.053023523</c:v>
                </c:pt>
                <c:pt idx="11">
                  <c:v>1.0191761049999999</c:v>
                </c:pt>
                <c:pt idx="12">
                  <c:v>0.98446611399999995</c:v>
                </c:pt>
                <c:pt idx="13">
                  <c:v>0.9488527120000001</c:v>
                </c:pt>
                <c:pt idx="14">
                  <c:v>0.91249350500000004</c:v>
                </c:pt>
                <c:pt idx="15">
                  <c:v>0.87572474600000005</c:v>
                </c:pt>
                <c:pt idx="16">
                  <c:v>0.83867899699999993</c:v>
                </c:pt>
                <c:pt idx="17">
                  <c:v>0.80140921100000007</c:v>
                </c:pt>
                <c:pt idx="18">
                  <c:v>1.259588151</c:v>
                </c:pt>
                <c:pt idx="19">
                  <c:v>1.2749292720000001</c:v>
                </c:pt>
                <c:pt idx="20">
                  <c:v>1.286156705</c:v>
                </c:pt>
                <c:pt idx="21">
                  <c:v>1.2939048719999999</c:v>
                </c:pt>
                <c:pt idx="22">
                  <c:v>1.2986452930000001</c:v>
                </c:pt>
                <c:pt idx="23">
                  <c:v>1.3013011560000001</c:v>
                </c:pt>
                <c:pt idx="24">
                  <c:v>1.3026318799999999</c:v>
                </c:pt>
                <c:pt idx="25">
                  <c:v>1.3031103389999998</c:v>
                </c:pt>
                <c:pt idx="26">
                  <c:v>1.3021888500000001</c:v>
                </c:pt>
                <c:pt idx="27">
                  <c:v>1.3002177609999999</c:v>
                </c:pt>
                <c:pt idx="28">
                  <c:v>1.2978089690000001</c:v>
                </c:pt>
                <c:pt idx="29">
                  <c:v>1.2954987109999998</c:v>
                </c:pt>
                <c:pt idx="30">
                  <c:v>1.293581452</c:v>
                </c:pt>
                <c:pt idx="31">
                  <c:v>1.2921396590000001</c:v>
                </c:pt>
                <c:pt idx="32">
                  <c:v>1.290965481</c:v>
                </c:pt>
                <c:pt idx="33">
                  <c:v>1.289668794</c:v>
                </c:pt>
                <c:pt idx="34">
                  <c:v>1.2875769650000002</c:v>
                </c:pt>
                <c:pt idx="35">
                  <c:v>1.2840345789999998</c:v>
                </c:pt>
                <c:pt idx="36">
                  <c:v>1.2700287639999999</c:v>
                </c:pt>
                <c:pt idx="37">
                  <c:v>1.3015264199999999</c:v>
                </c:pt>
                <c:pt idx="38">
                  <c:v>1.332072801</c:v>
                </c:pt>
                <c:pt idx="39">
                  <c:v>1.3585508310000001</c:v>
                </c:pt>
                <c:pt idx="40">
                  <c:v>1.382563319</c:v>
                </c:pt>
                <c:pt idx="41">
                  <c:v>1.4073972890000002</c:v>
                </c:pt>
                <c:pt idx="42">
                  <c:v>1.436321918</c:v>
                </c:pt>
                <c:pt idx="43">
                  <c:v>1.4702584250000001</c:v>
                </c:pt>
                <c:pt idx="44">
                  <c:v>1.506813352</c:v>
                </c:pt>
                <c:pt idx="45">
                  <c:v>1.54439269</c:v>
                </c:pt>
                <c:pt idx="46">
                  <c:v>1.58321508</c:v>
                </c:pt>
                <c:pt idx="47">
                  <c:v>1.6249116910000001</c:v>
                </c:pt>
                <c:pt idx="48">
                  <c:v>1.6712636189999999</c:v>
                </c:pt>
                <c:pt idx="49">
                  <c:v>1.7230305460000002</c:v>
                </c:pt>
                <c:pt idx="50">
                  <c:v>1.779431427</c:v>
                </c:pt>
                <c:pt idx="51">
                  <c:v>1.8387354389999999</c:v>
                </c:pt>
                <c:pt idx="52">
                  <c:v>1.8991227549999998</c:v>
                </c:pt>
                <c:pt idx="53">
                  <c:v>1.9595439029999999</c:v>
                </c:pt>
                <c:pt idx="54">
                  <c:v>1.2412150049999999</c:v>
                </c:pt>
                <c:pt idx="55">
                  <c:v>1.23313804</c:v>
                </c:pt>
                <c:pt idx="56">
                  <c:v>1.2172282209999998</c:v>
                </c:pt>
                <c:pt idx="57">
                  <c:v>1.1947713160000002</c:v>
                </c:pt>
                <c:pt idx="58">
                  <c:v>1.1672247930000001</c:v>
                </c:pt>
                <c:pt idx="59">
                  <c:v>1.1357441189999999</c:v>
                </c:pt>
                <c:pt idx="60">
                  <c:v>1.10135019</c:v>
                </c:pt>
                <c:pt idx="61">
                  <c:v>1.065071385</c:v>
                </c:pt>
                <c:pt idx="62">
                  <c:v>1.028032268</c:v>
                </c:pt>
                <c:pt idx="63">
                  <c:v>0.99144539700000001</c:v>
                </c:pt>
                <c:pt idx="64">
                  <c:v>0.956422683</c:v>
                </c:pt>
                <c:pt idx="65">
                  <c:v>0.92369382099999997</c:v>
                </c:pt>
                <c:pt idx="66">
                  <c:v>0.89354993999999999</c:v>
                </c:pt>
                <c:pt idx="67">
                  <c:v>0.86593622800000003</c:v>
                </c:pt>
                <c:pt idx="68">
                  <c:v>0.84042486800000005</c:v>
                </c:pt>
                <c:pt idx="69">
                  <c:v>0.81640831800000002</c:v>
                </c:pt>
                <c:pt idx="70">
                  <c:v>0.79345133200000006</c:v>
                </c:pt>
                <c:pt idx="71">
                  <c:v>0.77153521299999994</c:v>
                </c:pt>
                <c:pt idx="72">
                  <c:v>1.2585345959999998</c:v>
                </c:pt>
                <c:pt idx="73">
                  <c:v>1.2710943910000001</c:v>
                </c:pt>
                <c:pt idx="74">
                  <c:v>1.278470555</c:v>
                </c:pt>
                <c:pt idx="75">
                  <c:v>1.2819640509999999</c:v>
                </c:pt>
                <c:pt idx="76">
                  <c:v>1.2822559599999999</c:v>
                </c:pt>
                <c:pt idx="77">
                  <c:v>1.2797365519999999</c:v>
                </c:pt>
                <c:pt idx="78">
                  <c:v>1.274824972</c:v>
                </c:pt>
                <c:pt idx="79">
                  <c:v>1.2680696499999999</c:v>
                </c:pt>
                <c:pt idx="80">
                  <c:v>1.2591853580000001</c:v>
                </c:pt>
                <c:pt idx="81">
                  <c:v>1.2487915870000001</c:v>
                </c:pt>
                <c:pt idx="82">
                  <c:v>1.2375744499999999</c:v>
                </c:pt>
                <c:pt idx="83">
                  <c:v>1.2260549299999999</c:v>
                </c:pt>
                <c:pt idx="84">
                  <c:v>1.214428638</c:v>
                </c:pt>
                <c:pt idx="85">
                  <c:v>1.202817875</c:v>
                </c:pt>
                <c:pt idx="86">
                  <c:v>1.1911071019999999</c:v>
                </c:pt>
                <c:pt idx="87">
                  <c:v>1.179087958</c:v>
                </c:pt>
                <c:pt idx="88">
                  <c:v>1.1662856109999999</c:v>
                </c:pt>
                <c:pt idx="89">
                  <c:v>1.1521812930000002</c:v>
                </c:pt>
                <c:pt idx="90">
                  <c:v>1.2561984349999999</c:v>
                </c:pt>
                <c:pt idx="91">
                  <c:v>1.2655170410000001</c:v>
                </c:pt>
                <c:pt idx="92">
                  <c:v>1.2685964240000001</c:v>
                </c:pt>
                <c:pt idx="93">
                  <c:v>1.266499898</c:v>
                </c:pt>
                <c:pt idx="94">
                  <c:v>1.2601539110000002</c:v>
                </c:pt>
                <c:pt idx="95">
                  <c:v>1.251069671</c:v>
                </c:pt>
                <c:pt idx="96">
                  <c:v>1.240699134</c:v>
                </c:pt>
                <c:pt idx="97">
                  <c:v>1.2299449650000001</c:v>
                </c:pt>
                <c:pt idx="98">
                  <c:v>1.2182934380000001</c:v>
                </c:pt>
                <c:pt idx="99">
                  <c:v>1.2062397970000001</c:v>
                </c:pt>
                <c:pt idx="100">
                  <c:v>1.1944267309999999</c:v>
                </c:pt>
                <c:pt idx="101">
                  <c:v>1.1832927</c:v>
                </c:pt>
                <c:pt idx="102">
                  <c:v>1.1730440390000001</c:v>
                </c:pt>
                <c:pt idx="103">
                  <c:v>1.1635046440000001</c:v>
                </c:pt>
                <c:pt idx="104">
                  <c:v>1.1541252260000001</c:v>
                </c:pt>
                <c:pt idx="105">
                  <c:v>1.144089798</c:v>
                </c:pt>
                <c:pt idx="106">
                  <c:v>1.132701961</c:v>
                </c:pt>
                <c:pt idx="107">
                  <c:v>1.1197219439999999</c:v>
                </c:pt>
                <c:pt idx="108">
                  <c:v>1.276751196</c:v>
                </c:pt>
                <c:pt idx="109">
                  <c:v>1.3066493829999999</c:v>
                </c:pt>
                <c:pt idx="110">
                  <c:v>1.330124474</c:v>
                </c:pt>
                <c:pt idx="111">
                  <c:v>1.3486226810000002</c:v>
                </c:pt>
                <c:pt idx="112">
                  <c:v>1.364335198</c:v>
                </c:pt>
                <c:pt idx="113">
                  <c:v>1.3807427220000001</c:v>
                </c:pt>
                <c:pt idx="114">
                  <c:v>1.3999339900000001</c:v>
                </c:pt>
                <c:pt idx="115">
                  <c:v>1.420479598</c:v>
                </c:pt>
                <c:pt idx="116">
                  <c:v>1.4390324879999998</c:v>
                </c:pt>
                <c:pt idx="117">
                  <c:v>1.455401779</c:v>
                </c:pt>
                <c:pt idx="118">
                  <c:v>1.4712473559999999</c:v>
                </c:pt>
                <c:pt idx="119">
                  <c:v>1.4883525930000001</c:v>
                </c:pt>
                <c:pt idx="120">
                  <c:v>1.507574634</c:v>
                </c:pt>
                <c:pt idx="121">
                  <c:v>1.5285945220000001</c:v>
                </c:pt>
                <c:pt idx="122">
                  <c:v>1.550006328</c:v>
                </c:pt>
                <c:pt idx="123">
                  <c:v>1.570406553</c:v>
                </c:pt>
                <c:pt idx="124">
                  <c:v>1.588793425</c:v>
                </c:pt>
                <c:pt idx="125">
                  <c:v>1.6045928680000001</c:v>
                </c:pt>
              </c:numCache>
            </c:numRef>
          </c:xVal>
          <c:yVal>
            <c:numRef>
              <c:f>Sheet1!$F$2:$F$127</c:f>
              <c:numCache>
                <c:formatCode>General</c:formatCode>
                <c:ptCount val="126"/>
                <c:pt idx="72" formatCode="##0.0;\-##0.0;0">
                  <c:v>40.959000000000003</c:v>
                </c:pt>
                <c:pt idx="73" formatCode="##0.0;\-##0.0;0">
                  <c:v>41.959000000000003</c:v>
                </c:pt>
                <c:pt idx="74" formatCode="##0.0;\-##0.0;0">
                  <c:v>43.003</c:v>
                </c:pt>
                <c:pt idx="75" formatCode="##0.0;\-##0.0;0">
                  <c:v>44.052999999999997</c:v>
                </c:pt>
                <c:pt idx="76" formatCode="##0.0;\-##0.0;0">
                  <c:v>45.005000000000003</c:v>
                </c:pt>
                <c:pt idx="77" formatCode="##0.0;\-##0.0;0">
                  <c:v>45.514000000000003</c:v>
                </c:pt>
                <c:pt idx="78" formatCode="##0.0;\-##0.0;0">
                  <c:v>45.619</c:v>
                </c:pt>
                <c:pt idx="79" formatCode="##0.0;\-##0.0;0">
                  <c:v>45.621000000000002</c:v>
                </c:pt>
                <c:pt idx="80" formatCode="##0.0;\-##0.0;0">
                  <c:v>45.832999999999998</c:v>
                </c:pt>
                <c:pt idx="81" formatCode="##0.0;\-##0.0;0">
                  <c:v>46.146999999999998</c:v>
                </c:pt>
                <c:pt idx="82" formatCode="##0.0;\-##0.0;0">
                  <c:v>46.433</c:v>
                </c:pt>
                <c:pt idx="83" formatCode="##0.0;\-##0.0;0">
                  <c:v>46.646000000000001</c:v>
                </c:pt>
                <c:pt idx="84" formatCode="##0.0;\-##0.0;0">
                  <c:v>46.816000000000003</c:v>
                </c:pt>
                <c:pt idx="85" formatCode="##0.0;\-##0.0;0">
                  <c:v>47.021000000000001</c:v>
                </c:pt>
                <c:pt idx="86" formatCode="##0.0;\-##0.0;0">
                  <c:v>47.314</c:v>
                </c:pt>
                <c:pt idx="87" formatCode="##0.0;\-##0.0;0">
                  <c:v>47.692</c:v>
                </c:pt>
                <c:pt idx="88" formatCode="##0.0;\-##0.0;0">
                  <c:v>48.109000000000002</c:v>
                </c:pt>
                <c:pt idx="89" formatCode="##0.0;\-##0.0;0">
                  <c:v>48.517000000000003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943680"/>
        <c:axId val="155945600"/>
      </c:scatterChart>
      <c:valAx>
        <c:axId val="155943680"/>
        <c:scaling>
          <c:orientation val="minMax"/>
          <c:max val="2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 dirty="0" smtClean="0">
                    <a:latin typeface="Arial Narrow" pitchFamily="34" charset="0"/>
                  </a:rPr>
                  <a:t>Population (billions)</a:t>
                </a:r>
                <a:endParaRPr lang="en-US" baseline="0" dirty="0">
                  <a:latin typeface="Arial Narrow" pitchFamily="34" charset="0"/>
                </a:endParaRP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55945600"/>
        <c:crosses val="autoZero"/>
        <c:crossBetween val="midCat"/>
      </c:valAx>
      <c:valAx>
        <c:axId val="155945600"/>
        <c:scaling>
          <c:orientation val="minMax"/>
          <c:max val="55"/>
          <c:min val="35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baseline="0" dirty="0" smtClean="0">
                    <a:latin typeface="Arial Narrow" pitchFamily="34" charset="0"/>
                  </a:rPr>
                  <a:t>Median Age</a:t>
                </a:r>
                <a:endParaRPr lang="en-US" baseline="0" dirty="0">
                  <a:latin typeface="Arial Narrow" pitchFamily="34" charset="0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55943680"/>
        <c:crosses val="autoZero"/>
        <c:crossBetween val="midCat"/>
        <c:majorUnit val="5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000000"/>
        </a:gs>
        <a:gs pos="63000">
          <a:srgbClr val="0A128C"/>
        </a:gs>
        <a:gs pos="100000">
          <a:srgbClr val="181CC7"/>
        </a:gs>
        <a:gs pos="100000">
          <a:srgbClr val="7005D4"/>
        </a:gs>
        <a:gs pos="100000">
          <a:srgbClr val="8C3D91"/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95%</c:v>
                </c:pt>
              </c:strCache>
            </c:strRef>
          </c:tx>
          <c:spPr>
            <a:ln w="4445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Sheet1!$B$2:$B$32</c:f>
              <c:numCache>
                <c:formatCode>#,##0.0</c:formatCode>
                <c:ptCount val="31"/>
                <c:pt idx="0">
                  <c:v>2.8807</c:v>
                </c:pt>
                <c:pt idx="1">
                  <c:v>3.1661570000000001</c:v>
                </c:pt>
                <c:pt idx="2">
                  <c:v>3.5252460000000001</c:v>
                </c:pt>
                <c:pt idx="3">
                  <c:v>3.974682</c:v>
                </c:pt>
                <c:pt idx="4">
                  <c:v>4.5312799999999998</c:v>
                </c:pt>
                <c:pt idx="5">
                  <c:v>5.3018609999999997</c:v>
                </c:pt>
                <c:pt idx="6">
                  <c:v>6.2398980000000002</c:v>
                </c:pt>
                <c:pt idx="7">
                  <c:v>7.2682569999999993</c:v>
                </c:pt>
                <c:pt idx="8">
                  <c:v>9.3808919999999993</c:v>
                </c:pt>
                <c:pt idx="9">
                  <c:v>9.8833500000000001</c:v>
                </c:pt>
                <c:pt idx="10">
                  <c:v>11.228756000000001</c:v>
                </c:pt>
                <c:pt idx="11">
                  <c:v>12.822587</c:v>
                </c:pt>
                <c:pt idx="12">
                  <c:v>14.900841</c:v>
                </c:pt>
                <c:pt idx="13">
                  <c:v>17.769522320391676</c:v>
                </c:pt>
                <c:pt idx="14">
                  <c:v>21.27212257412253</c:v>
                </c:pt>
                <c:pt idx="15">
                  <c:v>25.358473273589617</c:v>
                </c:pt>
                <c:pt idx="16">
                  <c:v>30.093800536686711</c:v>
                </c:pt>
                <c:pt idx="17">
                  <c:v>35.632127739820724</c:v>
                </c:pt>
                <c:pt idx="18">
                  <c:v>42.279037790452229</c:v>
                </c:pt>
                <c:pt idx="19">
                  <c:v>50.261120838141856</c:v>
                </c:pt>
                <c:pt idx="20">
                  <c:v>59.415662692767377</c:v>
                </c:pt>
                <c:pt idx="21">
                  <c:v>69.784234705035544</c:v>
                </c:pt>
                <c:pt idx="22">
                  <c:v>81.209792492501009</c:v>
                </c:pt>
                <c:pt idx="23">
                  <c:v>94.250921072682544</c:v>
                </c:pt>
                <c:pt idx="24">
                  <c:v>109.18683870948907</c:v>
                </c:pt>
                <c:pt idx="25">
                  <c:v>126.33588550498328</c:v>
                </c:pt>
                <c:pt idx="26">
                  <c:v>144.85082666855632</c:v>
                </c:pt>
                <c:pt idx="27">
                  <c:v>165.95847953266181</c:v>
                </c:pt>
                <c:pt idx="28">
                  <c:v>187.90934745251846</c:v>
                </c:pt>
                <c:pt idx="29">
                  <c:v>212.9884476753698</c:v>
                </c:pt>
                <c:pt idx="30">
                  <c:v>240.31235247490298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Upper 80%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Sheet1!$C$2:$C$32</c:f>
              <c:numCache>
                <c:formatCode>#,##0.0</c:formatCode>
                <c:ptCount val="31"/>
                <c:pt idx="0">
                  <c:v>2.8807</c:v>
                </c:pt>
                <c:pt idx="1">
                  <c:v>3.1661570000000001</c:v>
                </c:pt>
                <c:pt idx="2">
                  <c:v>3.5252460000000001</c:v>
                </c:pt>
                <c:pt idx="3">
                  <c:v>3.974682</c:v>
                </c:pt>
                <c:pt idx="4">
                  <c:v>4.5312799999999998</c:v>
                </c:pt>
                <c:pt idx="5">
                  <c:v>5.3018609999999997</c:v>
                </c:pt>
                <c:pt idx="6">
                  <c:v>6.2398980000000002</c:v>
                </c:pt>
                <c:pt idx="7">
                  <c:v>7.2682569999999993</c:v>
                </c:pt>
                <c:pt idx="8">
                  <c:v>9.3808919999999993</c:v>
                </c:pt>
                <c:pt idx="9">
                  <c:v>9.8833500000000001</c:v>
                </c:pt>
                <c:pt idx="10">
                  <c:v>11.228756000000001</c:v>
                </c:pt>
                <c:pt idx="11">
                  <c:v>12.822587</c:v>
                </c:pt>
                <c:pt idx="12">
                  <c:v>14.900841</c:v>
                </c:pt>
                <c:pt idx="13">
                  <c:v>17.682284157065141</c:v>
                </c:pt>
                <c:pt idx="14">
                  <c:v>21.07897392643758</c:v>
                </c:pt>
                <c:pt idx="15">
                  <c:v>24.964879417078347</c:v>
                </c:pt>
                <c:pt idx="16">
                  <c:v>29.424485715617241</c:v>
                </c:pt>
                <c:pt idx="17">
                  <c:v>34.635323802847836</c:v>
                </c:pt>
                <c:pt idx="18">
                  <c:v>40.811715151210933</c:v>
                </c:pt>
                <c:pt idx="19">
                  <c:v>47.941297031233191</c:v>
                </c:pt>
                <c:pt idx="20">
                  <c:v>56.010521936401652</c:v>
                </c:pt>
                <c:pt idx="21">
                  <c:v>65.017601411264494</c:v>
                </c:pt>
                <c:pt idx="22">
                  <c:v>75.020138639635476</c:v>
                </c:pt>
                <c:pt idx="23">
                  <c:v>86.153819886441951</c:v>
                </c:pt>
                <c:pt idx="24">
                  <c:v>98.568435502076525</c:v>
                </c:pt>
                <c:pt idx="25">
                  <c:v>112.378225886525</c:v>
                </c:pt>
                <c:pt idx="26">
                  <c:v>127.17690249494763</c:v>
                </c:pt>
                <c:pt idx="27">
                  <c:v>143.34835063823911</c:v>
                </c:pt>
                <c:pt idx="28">
                  <c:v>160.51290586422709</c:v>
                </c:pt>
                <c:pt idx="29">
                  <c:v>179.08716735770233</c:v>
                </c:pt>
                <c:pt idx="30">
                  <c:v>197.85211175558899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Median</c:v>
                </c:pt>
              </c:strCache>
            </c:strRef>
          </c:tx>
          <c:spPr>
            <a:ln w="444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Sheet1!$D$2:$D$32</c:f>
              <c:numCache>
                <c:formatCode>#,##0.0</c:formatCode>
                <c:ptCount val="31"/>
                <c:pt idx="0">
                  <c:v>2.8807</c:v>
                </c:pt>
                <c:pt idx="1">
                  <c:v>3.1661570000000001</c:v>
                </c:pt>
                <c:pt idx="2">
                  <c:v>3.5252460000000001</c:v>
                </c:pt>
                <c:pt idx="3">
                  <c:v>3.974682</c:v>
                </c:pt>
                <c:pt idx="4">
                  <c:v>4.5312799999999998</c:v>
                </c:pt>
                <c:pt idx="5">
                  <c:v>5.3018609999999997</c:v>
                </c:pt>
                <c:pt idx="6">
                  <c:v>6.2398980000000002</c:v>
                </c:pt>
                <c:pt idx="7">
                  <c:v>7.2682569999999993</c:v>
                </c:pt>
                <c:pt idx="8">
                  <c:v>9.3808919999999993</c:v>
                </c:pt>
                <c:pt idx="9">
                  <c:v>9.8833500000000001</c:v>
                </c:pt>
                <c:pt idx="10">
                  <c:v>11.228756000000001</c:v>
                </c:pt>
                <c:pt idx="11">
                  <c:v>12.822587</c:v>
                </c:pt>
                <c:pt idx="12">
                  <c:v>14.900841</c:v>
                </c:pt>
                <c:pt idx="13">
                  <c:v>17.524003100805245</c:v>
                </c:pt>
                <c:pt idx="14">
                  <c:v>20.677511527709402</c:v>
                </c:pt>
                <c:pt idx="15">
                  <c:v>24.213861480612948</c:v>
                </c:pt>
                <c:pt idx="16">
                  <c:v>28.188669770337555</c:v>
                </c:pt>
                <c:pt idx="17">
                  <c:v>32.670317886460296</c:v>
                </c:pt>
                <c:pt idx="18">
                  <c:v>37.790434115381096</c:v>
                </c:pt>
                <c:pt idx="19">
                  <c:v>43.50252450257365</c:v>
                </c:pt>
                <c:pt idx="20">
                  <c:v>49.678773271254656</c:v>
                </c:pt>
                <c:pt idx="21">
                  <c:v>56.264152391178705</c:v>
                </c:pt>
                <c:pt idx="22">
                  <c:v>63.140571186353554</c:v>
                </c:pt>
                <c:pt idx="23">
                  <c:v>70.608303261266414</c:v>
                </c:pt>
                <c:pt idx="24">
                  <c:v>78.462074314907852</c:v>
                </c:pt>
                <c:pt idx="25">
                  <c:v>86.498571895523241</c:v>
                </c:pt>
                <c:pt idx="26">
                  <c:v>94.899048366082397</c:v>
                </c:pt>
                <c:pt idx="27">
                  <c:v>103.28934278488849</c:v>
                </c:pt>
                <c:pt idx="28">
                  <c:v>111.7694427396045</c:v>
                </c:pt>
                <c:pt idx="29">
                  <c:v>120.275772816838</c:v>
                </c:pt>
                <c:pt idx="30">
                  <c:v>128.83667108962899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80%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Sheet1!$E$2:$E$32</c:f>
              <c:numCache>
                <c:formatCode>#,##0.0</c:formatCode>
                <c:ptCount val="31"/>
                <c:pt idx="0">
                  <c:v>2.8807</c:v>
                </c:pt>
                <c:pt idx="1">
                  <c:v>3.1661570000000001</c:v>
                </c:pt>
                <c:pt idx="2">
                  <c:v>3.5252460000000001</c:v>
                </c:pt>
                <c:pt idx="3">
                  <c:v>3.974682</c:v>
                </c:pt>
                <c:pt idx="4">
                  <c:v>4.5312799999999998</c:v>
                </c:pt>
                <c:pt idx="5">
                  <c:v>5.3018609999999997</c:v>
                </c:pt>
                <c:pt idx="6">
                  <c:v>6.2398980000000002</c:v>
                </c:pt>
                <c:pt idx="7">
                  <c:v>7.2682569999999993</c:v>
                </c:pt>
                <c:pt idx="8">
                  <c:v>9.3808919999999993</c:v>
                </c:pt>
                <c:pt idx="9">
                  <c:v>9.8833500000000001</c:v>
                </c:pt>
                <c:pt idx="10">
                  <c:v>11.228756000000001</c:v>
                </c:pt>
                <c:pt idx="11">
                  <c:v>12.822587</c:v>
                </c:pt>
                <c:pt idx="12">
                  <c:v>14.900841</c:v>
                </c:pt>
                <c:pt idx="13">
                  <c:v>17.36811510389148</c:v>
                </c:pt>
                <c:pt idx="14">
                  <c:v>20.286632056158126</c:v>
                </c:pt>
                <c:pt idx="15">
                  <c:v>23.463971020804689</c:v>
                </c:pt>
                <c:pt idx="16">
                  <c:v>26.942266485122509</c:v>
                </c:pt>
                <c:pt idx="17">
                  <c:v>30.732333591666048</c:v>
                </c:pt>
                <c:pt idx="18">
                  <c:v>34.819684134293489</c:v>
                </c:pt>
                <c:pt idx="19">
                  <c:v>39.173810637984502</c:v>
                </c:pt>
                <c:pt idx="20">
                  <c:v>43.65523490834186</c:v>
                </c:pt>
                <c:pt idx="21">
                  <c:v>48.191754191000179</c:v>
                </c:pt>
                <c:pt idx="22">
                  <c:v>52.766696538661286</c:v>
                </c:pt>
                <c:pt idx="23">
                  <c:v>57.255899217418445</c:v>
                </c:pt>
                <c:pt idx="24">
                  <c:v>61.700121287474474</c:v>
                </c:pt>
                <c:pt idx="25">
                  <c:v>65.928991220140873</c:v>
                </c:pt>
                <c:pt idx="26">
                  <c:v>69.817753000395712</c:v>
                </c:pt>
                <c:pt idx="27">
                  <c:v>73.489809345916129</c:v>
                </c:pt>
                <c:pt idx="28">
                  <c:v>76.796720321384456</c:v>
                </c:pt>
                <c:pt idx="29">
                  <c:v>79.875114137307307</c:v>
                </c:pt>
                <c:pt idx="30">
                  <c:v>82.39455969668046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Lower 95%</c:v>
                </c:pt>
              </c:strCache>
            </c:strRef>
          </c:tx>
          <c:spPr>
            <a:ln w="4445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Sheet1!$F$2:$F$32</c:f>
              <c:numCache>
                <c:formatCode>#,##0.0</c:formatCode>
                <c:ptCount val="31"/>
                <c:pt idx="0">
                  <c:v>2.8807</c:v>
                </c:pt>
                <c:pt idx="1">
                  <c:v>3.1661570000000001</c:v>
                </c:pt>
                <c:pt idx="2">
                  <c:v>3.5252460000000001</c:v>
                </c:pt>
                <c:pt idx="3">
                  <c:v>3.974682</c:v>
                </c:pt>
                <c:pt idx="4">
                  <c:v>4.5312799999999998</c:v>
                </c:pt>
                <c:pt idx="5">
                  <c:v>5.3018609999999997</c:v>
                </c:pt>
                <c:pt idx="6">
                  <c:v>6.2398980000000002</c:v>
                </c:pt>
                <c:pt idx="7">
                  <c:v>7.2682569999999993</c:v>
                </c:pt>
                <c:pt idx="8">
                  <c:v>9.3808919999999993</c:v>
                </c:pt>
                <c:pt idx="9">
                  <c:v>9.8833500000000001</c:v>
                </c:pt>
                <c:pt idx="10">
                  <c:v>11.228756000000001</c:v>
                </c:pt>
                <c:pt idx="11">
                  <c:v>12.822587</c:v>
                </c:pt>
                <c:pt idx="12">
                  <c:v>14.900841</c:v>
                </c:pt>
                <c:pt idx="13">
                  <c:v>17.279644016106865</c:v>
                </c:pt>
                <c:pt idx="14">
                  <c:v>20.061917372815767</c:v>
                </c:pt>
                <c:pt idx="15">
                  <c:v>23.054034796568839</c:v>
                </c:pt>
                <c:pt idx="16">
                  <c:v>26.224603771529107</c:v>
                </c:pt>
                <c:pt idx="17">
                  <c:v>29.593432218931312</c:v>
                </c:pt>
                <c:pt idx="18">
                  <c:v>33.220692922246023</c:v>
                </c:pt>
                <c:pt idx="19">
                  <c:v>37.009330777746356</c:v>
                </c:pt>
                <c:pt idx="20">
                  <c:v>40.595085343152981</c:v>
                </c:pt>
                <c:pt idx="21">
                  <c:v>44.223169830344872</c:v>
                </c:pt>
                <c:pt idx="22">
                  <c:v>47.680291270785659</c:v>
                </c:pt>
                <c:pt idx="23">
                  <c:v>50.832690106298344</c:v>
                </c:pt>
                <c:pt idx="24">
                  <c:v>53.772807710208419</c:v>
                </c:pt>
                <c:pt idx="25">
                  <c:v>56.563291685299212</c:v>
                </c:pt>
                <c:pt idx="26">
                  <c:v>59.011864203920283</c:v>
                </c:pt>
                <c:pt idx="27">
                  <c:v>60.758053309784295</c:v>
                </c:pt>
                <c:pt idx="28">
                  <c:v>62.586720727766036</c:v>
                </c:pt>
                <c:pt idx="29">
                  <c:v>63.982627048233446</c:v>
                </c:pt>
                <c:pt idx="30">
                  <c:v>64.533189395975995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+0.5</c:v>
                </c:pt>
              </c:strCache>
            </c:strRef>
          </c:tx>
          <c:spPr>
            <a:ln w="38100">
              <a:solidFill>
                <a:srgbClr val="FF66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Sheet1!$G$2:$G$32</c:f>
              <c:numCache>
                <c:formatCode>#,##0.0</c:formatCode>
                <c:ptCount val="31"/>
                <c:pt idx="0">
                  <c:v>2.8807</c:v>
                </c:pt>
                <c:pt idx="1">
                  <c:v>3.1661570000000001</c:v>
                </c:pt>
                <c:pt idx="2">
                  <c:v>3.5252460000000001</c:v>
                </c:pt>
                <c:pt idx="3">
                  <c:v>3.9746819999999996</c:v>
                </c:pt>
                <c:pt idx="4">
                  <c:v>4.5312799999999998</c:v>
                </c:pt>
                <c:pt idx="5">
                  <c:v>5.3018609999999997</c:v>
                </c:pt>
                <c:pt idx="6">
                  <c:v>6.2398980000000002</c:v>
                </c:pt>
                <c:pt idx="7">
                  <c:v>7.2682569999999993</c:v>
                </c:pt>
                <c:pt idx="8">
                  <c:v>9.3808919999999993</c:v>
                </c:pt>
                <c:pt idx="9">
                  <c:v>9.8833500000000001</c:v>
                </c:pt>
                <c:pt idx="10">
                  <c:v>11.228755999999999</c:v>
                </c:pt>
                <c:pt idx="11">
                  <c:v>12.822587</c:v>
                </c:pt>
                <c:pt idx="12">
                  <c:v>14.900841</c:v>
                </c:pt>
                <c:pt idx="13">
                  <c:v>17.659116999999998</c:v>
                </c:pt>
                <c:pt idx="14">
                  <c:v>21.072407999999999</c:v>
                </c:pt>
                <c:pt idx="15">
                  <c:v>24.989571000000002</c:v>
                </c:pt>
                <c:pt idx="16">
                  <c:v>29.410724999999999</c:v>
                </c:pt>
                <c:pt idx="17">
                  <c:v>34.518886000000002</c:v>
                </c:pt>
                <c:pt idx="18">
                  <c:v>40.533771000000002</c:v>
                </c:pt>
                <c:pt idx="19">
                  <c:v>47.472875000000002</c:v>
                </c:pt>
                <c:pt idx="20">
                  <c:v>55.207464000000002</c:v>
                </c:pt>
                <c:pt idx="21">
                  <c:v>63.652230000000003</c:v>
                </c:pt>
                <c:pt idx="22">
                  <c:v>72.889300000000006</c:v>
                </c:pt>
                <c:pt idx="23">
                  <c:v>83.068228000000005</c:v>
                </c:pt>
                <c:pt idx="24">
                  <c:v>94.225490000000008</c:v>
                </c:pt>
                <c:pt idx="25">
                  <c:v>106.272656</c:v>
                </c:pt>
                <c:pt idx="26">
                  <c:v>119.10579300000001</c:v>
                </c:pt>
                <c:pt idx="27">
                  <c:v>132.71839900000001</c:v>
                </c:pt>
                <c:pt idx="28">
                  <c:v>147.153704</c:v>
                </c:pt>
                <c:pt idx="29">
                  <c:v>162.39854500000001</c:v>
                </c:pt>
                <c:pt idx="30">
                  <c:v>178.36310699999999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-0.5</c:v>
                </c:pt>
              </c:strCache>
            </c:strRef>
          </c:tx>
          <c:spPr>
            <a:ln w="38100">
              <a:solidFill>
                <a:srgbClr val="FF66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Sheet1!$H$2:$H$32</c:f>
              <c:numCache>
                <c:formatCode>#,##0.0</c:formatCode>
                <c:ptCount val="31"/>
                <c:pt idx="0">
                  <c:v>2.8807</c:v>
                </c:pt>
                <c:pt idx="1">
                  <c:v>3.1661570000000001</c:v>
                </c:pt>
                <c:pt idx="2">
                  <c:v>3.5252460000000001</c:v>
                </c:pt>
                <c:pt idx="3">
                  <c:v>3.9746819999999996</c:v>
                </c:pt>
                <c:pt idx="4">
                  <c:v>4.5312799999999998</c:v>
                </c:pt>
                <c:pt idx="5">
                  <c:v>5.3018609999999997</c:v>
                </c:pt>
                <c:pt idx="6">
                  <c:v>6.2398980000000002</c:v>
                </c:pt>
                <c:pt idx="7">
                  <c:v>7.2682569999999993</c:v>
                </c:pt>
                <c:pt idx="8">
                  <c:v>9.3808919999999993</c:v>
                </c:pt>
                <c:pt idx="9">
                  <c:v>9.8833500000000001</c:v>
                </c:pt>
                <c:pt idx="10">
                  <c:v>11.228755999999999</c:v>
                </c:pt>
                <c:pt idx="11">
                  <c:v>12.822587</c:v>
                </c:pt>
                <c:pt idx="12">
                  <c:v>14.900841</c:v>
                </c:pt>
                <c:pt idx="13">
                  <c:v>17.386496999999999</c:v>
                </c:pt>
                <c:pt idx="14">
                  <c:v>20.282404999999997</c:v>
                </c:pt>
                <c:pt idx="15">
                  <c:v>23.436182000000002</c:v>
                </c:pt>
                <c:pt idx="16">
                  <c:v>26.938633000000003</c:v>
                </c:pt>
                <c:pt idx="17">
                  <c:v>30.830925000000001</c:v>
                </c:pt>
                <c:pt idx="18">
                  <c:v>35.123307999999994</c:v>
                </c:pt>
                <c:pt idx="19">
                  <c:v>39.724760000000003</c:v>
                </c:pt>
                <c:pt idx="20">
                  <c:v>44.531196999999999</c:v>
                </c:pt>
                <c:pt idx="21">
                  <c:v>49.482459000000006</c:v>
                </c:pt>
                <c:pt idx="22">
                  <c:v>54.556247999999997</c:v>
                </c:pt>
                <c:pt idx="23">
                  <c:v>59.716783000000007</c:v>
                </c:pt>
                <c:pt idx="24">
                  <c:v>64.882507000000004</c:v>
                </c:pt>
                <c:pt idx="25">
                  <c:v>69.959187999999997</c:v>
                </c:pt>
                <c:pt idx="26">
                  <c:v>74.866839000000013</c:v>
                </c:pt>
                <c:pt idx="27">
                  <c:v>79.554718999999992</c:v>
                </c:pt>
                <c:pt idx="28">
                  <c:v>83.97090399999999</c:v>
                </c:pt>
                <c:pt idx="29">
                  <c:v>88.043732999999989</c:v>
                </c:pt>
                <c:pt idx="30">
                  <c:v>91.705500999999998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632192"/>
        <c:axId val="160642176"/>
      </c:lineChart>
      <c:catAx>
        <c:axId val="16063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60642176"/>
        <c:crosses val="autoZero"/>
        <c:auto val="1"/>
        <c:lblAlgn val="ctr"/>
        <c:lblOffset val="100"/>
        <c:noMultiLvlLbl val="0"/>
      </c:catAx>
      <c:valAx>
        <c:axId val="160642176"/>
        <c:scaling>
          <c:orientation val="minMax"/>
          <c:max val="25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60632192"/>
        <c:crosses val="autoZero"/>
        <c:crossBetween val="between"/>
      </c:valAx>
      <c:spPr>
        <a:gradFill flip="none" rotWithShape="1">
          <a:gsLst>
            <a:gs pos="0">
              <a:srgbClr val="000000"/>
            </a:gs>
            <a:gs pos="67000">
              <a:srgbClr val="0A128C"/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16200000" scaled="1"/>
          <a:tileRect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000000"/>
        </a:gs>
        <a:gs pos="67000">
          <a:srgbClr val="0A128C"/>
        </a:gs>
        <a:gs pos="100000">
          <a:srgbClr val="181CC7"/>
        </a:gs>
        <a:gs pos="100000">
          <a:srgbClr val="7005D4"/>
        </a:gs>
        <a:gs pos="100000">
          <a:srgbClr val="8C3D91"/>
        </a:gs>
      </a:gsLst>
      <a:lin ang="16200000" scaled="1"/>
    </a:gradFill>
    <a:ln w="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95%</c:v>
                </c:pt>
              </c:strCache>
            </c:strRef>
          </c:tx>
          <c:spPr>
            <a:ln w="4445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Sheet1!$B$2:$B$32</c:f>
              <c:numCache>
                <c:formatCode>#,##0</c:formatCode>
                <c:ptCount val="31"/>
                <c:pt idx="0">
                  <c:v>371.85649999999998</c:v>
                </c:pt>
                <c:pt idx="1">
                  <c:v>406.37402000000003</c:v>
                </c:pt>
                <c:pt idx="2">
                  <c:v>447.84415899999999</c:v>
                </c:pt>
                <c:pt idx="3">
                  <c:v>496.40038099999998</c:v>
                </c:pt>
                <c:pt idx="4">
                  <c:v>553.87388999999996</c:v>
                </c:pt>
                <c:pt idx="5">
                  <c:v>622.09668199999999</c:v>
                </c:pt>
                <c:pt idx="6">
                  <c:v>700.05858899999987</c:v>
                </c:pt>
                <c:pt idx="7">
                  <c:v>784.49084199999993</c:v>
                </c:pt>
                <c:pt idx="8">
                  <c:v>873.78544899999997</c:v>
                </c:pt>
                <c:pt idx="9">
                  <c:v>964.48615500000005</c:v>
                </c:pt>
                <c:pt idx="10">
                  <c:v>1053.898107</c:v>
                </c:pt>
                <c:pt idx="11">
                  <c:v>1140.0428629999999</c:v>
                </c:pt>
                <c:pt idx="12">
                  <c:v>1224.614327</c:v>
                </c:pt>
                <c:pt idx="13">
                  <c:v>1326.08119564445</c:v>
                </c:pt>
                <c:pt idx="14">
                  <c:v>1427.51657224787</c:v>
                </c:pt>
                <c:pt idx="15">
                  <c:v>1527.72192671531</c:v>
                </c:pt>
                <c:pt idx="16">
                  <c:v>1617.70919975528</c:v>
                </c:pt>
                <c:pt idx="17">
                  <c:v>1711.61122990681</c:v>
                </c:pt>
                <c:pt idx="18">
                  <c:v>1807.2935118899002</c:v>
                </c:pt>
                <c:pt idx="19">
                  <c:v>1894.80402172444</c:v>
                </c:pt>
                <c:pt idx="20">
                  <c:v>1976.1659553715801</c:v>
                </c:pt>
                <c:pt idx="21">
                  <c:v>2057.10030573011</c:v>
                </c:pt>
                <c:pt idx="22">
                  <c:v>2121.9025625182103</c:v>
                </c:pt>
                <c:pt idx="23">
                  <c:v>2193.8850786257199</c:v>
                </c:pt>
                <c:pt idx="24">
                  <c:v>2248.4918313286498</c:v>
                </c:pt>
                <c:pt idx="25">
                  <c:v>2337.2192883964503</c:v>
                </c:pt>
                <c:pt idx="26">
                  <c:v>2380.6531780683599</c:v>
                </c:pt>
                <c:pt idx="27">
                  <c:v>2432.9947252137499</c:v>
                </c:pt>
                <c:pt idx="28">
                  <c:v>2498.8556325478698</c:v>
                </c:pt>
                <c:pt idx="29">
                  <c:v>2530.0084030102398</c:v>
                </c:pt>
                <c:pt idx="30">
                  <c:v>2578.0321238582501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Upper 80%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Sheet1!$C$2:$C$32</c:f>
              <c:numCache>
                <c:formatCode>#,##0</c:formatCode>
                <c:ptCount val="31"/>
                <c:pt idx="0">
                  <c:v>371.85649999999998</c:v>
                </c:pt>
                <c:pt idx="1">
                  <c:v>406.37402000000003</c:v>
                </c:pt>
                <c:pt idx="2">
                  <c:v>447.84415899999999</c:v>
                </c:pt>
                <c:pt idx="3">
                  <c:v>496.40038099999998</c:v>
                </c:pt>
                <c:pt idx="4">
                  <c:v>553.87388999999996</c:v>
                </c:pt>
                <c:pt idx="5">
                  <c:v>622.09668199999999</c:v>
                </c:pt>
                <c:pt idx="6">
                  <c:v>700.05858899999987</c:v>
                </c:pt>
                <c:pt idx="7">
                  <c:v>784.49084199999993</c:v>
                </c:pt>
                <c:pt idx="8">
                  <c:v>873.78544899999997</c:v>
                </c:pt>
                <c:pt idx="9">
                  <c:v>964.48615500000005</c:v>
                </c:pt>
                <c:pt idx="10">
                  <c:v>1053.898107</c:v>
                </c:pt>
                <c:pt idx="11">
                  <c:v>1140.0428629999999</c:v>
                </c:pt>
                <c:pt idx="12">
                  <c:v>1224.614327</c:v>
                </c:pt>
                <c:pt idx="13">
                  <c:v>1319.8913490713901</c:v>
                </c:pt>
                <c:pt idx="14">
                  <c:v>1411.9114005664401</c:v>
                </c:pt>
                <c:pt idx="15">
                  <c:v>1500.39550947775</c:v>
                </c:pt>
                <c:pt idx="16">
                  <c:v>1584.0863092596301</c:v>
                </c:pt>
                <c:pt idx="17">
                  <c:v>1660.4002060487899</c:v>
                </c:pt>
                <c:pt idx="18">
                  <c:v>1733.99001053952</c:v>
                </c:pt>
                <c:pt idx="19">
                  <c:v>1798.7468549743801</c:v>
                </c:pt>
                <c:pt idx="20">
                  <c:v>1858.11522486289</c:v>
                </c:pt>
                <c:pt idx="21">
                  <c:v>1913.44134656797</c:v>
                </c:pt>
                <c:pt idx="22">
                  <c:v>1961.3160357284298</c:v>
                </c:pt>
                <c:pt idx="23">
                  <c:v>2003.2017271970599</c:v>
                </c:pt>
                <c:pt idx="24">
                  <c:v>2032.4315371135999</c:v>
                </c:pt>
                <c:pt idx="25">
                  <c:v>2059.78965394529</c:v>
                </c:pt>
                <c:pt idx="26">
                  <c:v>2081.7573441650902</c:v>
                </c:pt>
                <c:pt idx="27">
                  <c:v>2098.0686330824701</c:v>
                </c:pt>
                <c:pt idx="28">
                  <c:v>2111.0843383885699</c:v>
                </c:pt>
                <c:pt idx="29">
                  <c:v>2124.2805871526903</c:v>
                </c:pt>
                <c:pt idx="30">
                  <c:v>2133.63679586128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Median</c:v>
                </c:pt>
              </c:strCache>
            </c:strRef>
          </c:tx>
          <c:spPr>
            <a:ln w="444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Sheet1!$D$2:$D$32</c:f>
              <c:numCache>
                <c:formatCode>#,##0</c:formatCode>
                <c:ptCount val="31"/>
                <c:pt idx="0">
                  <c:v>371.85649999999998</c:v>
                </c:pt>
                <c:pt idx="1">
                  <c:v>406.37402000000003</c:v>
                </c:pt>
                <c:pt idx="2">
                  <c:v>447.84415899999999</c:v>
                </c:pt>
                <c:pt idx="3">
                  <c:v>496.40038099999998</c:v>
                </c:pt>
                <c:pt idx="4">
                  <c:v>553.87388999999996</c:v>
                </c:pt>
                <c:pt idx="5">
                  <c:v>622.09668199999999</c:v>
                </c:pt>
                <c:pt idx="6">
                  <c:v>700.05858899999998</c:v>
                </c:pt>
                <c:pt idx="7">
                  <c:v>784.49084199999993</c:v>
                </c:pt>
                <c:pt idx="8">
                  <c:v>873.78544899999997</c:v>
                </c:pt>
                <c:pt idx="9">
                  <c:v>964.48615500000005</c:v>
                </c:pt>
                <c:pt idx="10">
                  <c:v>1053.898107</c:v>
                </c:pt>
                <c:pt idx="11">
                  <c:v>1140.0428629999999</c:v>
                </c:pt>
                <c:pt idx="12">
                  <c:v>1224.614327</c:v>
                </c:pt>
                <c:pt idx="13">
                  <c:v>1307.1174261200802</c:v>
                </c:pt>
                <c:pt idx="14">
                  <c:v>1384.30826289381</c:v>
                </c:pt>
                <c:pt idx="15">
                  <c:v>1453.2541639307099</c:v>
                </c:pt>
                <c:pt idx="16">
                  <c:v>1514.84695420511</c:v>
                </c:pt>
                <c:pt idx="17">
                  <c:v>1565.4530733818201</c:v>
                </c:pt>
                <c:pt idx="18">
                  <c:v>1609.1466185981501</c:v>
                </c:pt>
                <c:pt idx="19">
                  <c:v>1640.6929280568502</c:v>
                </c:pt>
                <c:pt idx="20">
                  <c:v>1663.5063397433601</c:v>
                </c:pt>
                <c:pt idx="21">
                  <c:v>1674.64725287958</c:v>
                </c:pt>
                <c:pt idx="22">
                  <c:v>1676.7194621363001</c:v>
                </c:pt>
                <c:pt idx="23">
                  <c:v>1669.3182916737201</c:v>
                </c:pt>
                <c:pt idx="24">
                  <c:v>1652.2985541681999</c:v>
                </c:pt>
                <c:pt idx="25">
                  <c:v>1629.9902385135499</c:v>
                </c:pt>
                <c:pt idx="26">
                  <c:v>1603.77973877877</c:v>
                </c:pt>
                <c:pt idx="27">
                  <c:v>1575.01050442259</c:v>
                </c:pt>
                <c:pt idx="28">
                  <c:v>1541.22691190962</c:v>
                </c:pt>
                <c:pt idx="29">
                  <c:v>1507.7536432224902</c:v>
                </c:pt>
                <c:pt idx="30">
                  <c:v>1467.7311959978401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80%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Sheet1!$E$2:$E$32</c:f>
              <c:numCache>
                <c:formatCode>#,##0</c:formatCode>
                <c:ptCount val="31"/>
                <c:pt idx="0">
                  <c:v>371.85649999999998</c:v>
                </c:pt>
                <c:pt idx="1">
                  <c:v>406.37402000000003</c:v>
                </c:pt>
                <c:pt idx="2">
                  <c:v>447.84415899999999</c:v>
                </c:pt>
                <c:pt idx="3">
                  <c:v>496.40038099999998</c:v>
                </c:pt>
                <c:pt idx="4">
                  <c:v>553.87388999999996</c:v>
                </c:pt>
                <c:pt idx="5">
                  <c:v>622.09668199999999</c:v>
                </c:pt>
                <c:pt idx="6">
                  <c:v>700.05858899999987</c:v>
                </c:pt>
                <c:pt idx="7">
                  <c:v>784.49084199999993</c:v>
                </c:pt>
                <c:pt idx="8">
                  <c:v>873.78544899999997</c:v>
                </c:pt>
                <c:pt idx="9">
                  <c:v>964.48615500000005</c:v>
                </c:pt>
                <c:pt idx="10">
                  <c:v>1053.898107</c:v>
                </c:pt>
                <c:pt idx="11">
                  <c:v>1140.0428629999999</c:v>
                </c:pt>
                <c:pt idx="12">
                  <c:v>1224.614327</c:v>
                </c:pt>
                <c:pt idx="13">
                  <c:v>1293.9112737973301</c:v>
                </c:pt>
                <c:pt idx="14">
                  <c:v>1354.6157988386599</c:v>
                </c:pt>
                <c:pt idx="15">
                  <c:v>1404.68232744025</c:v>
                </c:pt>
                <c:pt idx="16">
                  <c:v>1446.74041650102</c:v>
                </c:pt>
                <c:pt idx="17">
                  <c:v>1474.8537622419701</c:v>
                </c:pt>
                <c:pt idx="18">
                  <c:v>1489.46627055044</c:v>
                </c:pt>
                <c:pt idx="19">
                  <c:v>1492.8875856705001</c:v>
                </c:pt>
                <c:pt idx="20">
                  <c:v>1481.72292714882</c:v>
                </c:pt>
                <c:pt idx="21">
                  <c:v>1459.5097369996199</c:v>
                </c:pt>
                <c:pt idx="22">
                  <c:v>1427.55286804653</c:v>
                </c:pt>
                <c:pt idx="23">
                  <c:v>1388.63503357076</c:v>
                </c:pt>
                <c:pt idx="24">
                  <c:v>1339.1499441809801</c:v>
                </c:pt>
                <c:pt idx="25">
                  <c:v>1280.88592283974</c:v>
                </c:pt>
                <c:pt idx="26">
                  <c:v>1221.3454247997101</c:v>
                </c:pt>
                <c:pt idx="27">
                  <c:v>1159.74697845216</c:v>
                </c:pt>
                <c:pt idx="28">
                  <c:v>1090.45578616065</c:v>
                </c:pt>
                <c:pt idx="29">
                  <c:v>1023.80200055632</c:v>
                </c:pt>
                <c:pt idx="30">
                  <c:v>958.36646900962501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Lower 95%</c:v>
                </c:pt>
              </c:strCache>
            </c:strRef>
          </c:tx>
          <c:spPr>
            <a:ln w="4445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Sheet1!$F$2:$F$32</c:f>
              <c:numCache>
                <c:formatCode>#,##0</c:formatCode>
                <c:ptCount val="31"/>
                <c:pt idx="0">
                  <c:v>371.85649999999998</c:v>
                </c:pt>
                <c:pt idx="1">
                  <c:v>406.37402000000003</c:v>
                </c:pt>
                <c:pt idx="2">
                  <c:v>447.84415899999999</c:v>
                </c:pt>
                <c:pt idx="3">
                  <c:v>496.40038099999998</c:v>
                </c:pt>
                <c:pt idx="4">
                  <c:v>553.87388999999996</c:v>
                </c:pt>
                <c:pt idx="5">
                  <c:v>622.09668199999999</c:v>
                </c:pt>
                <c:pt idx="6">
                  <c:v>700.05858899999987</c:v>
                </c:pt>
                <c:pt idx="7">
                  <c:v>784.49084199999993</c:v>
                </c:pt>
                <c:pt idx="8">
                  <c:v>873.78544899999997</c:v>
                </c:pt>
                <c:pt idx="9">
                  <c:v>964.48615500000005</c:v>
                </c:pt>
                <c:pt idx="10">
                  <c:v>1053.898107</c:v>
                </c:pt>
                <c:pt idx="11">
                  <c:v>1140.0428629999999</c:v>
                </c:pt>
                <c:pt idx="12">
                  <c:v>1224.614327</c:v>
                </c:pt>
                <c:pt idx="13">
                  <c:v>1287.2050841763298</c:v>
                </c:pt>
                <c:pt idx="14">
                  <c:v>1340.8370948409402</c:v>
                </c:pt>
                <c:pt idx="15">
                  <c:v>1382.40086842133</c:v>
                </c:pt>
                <c:pt idx="16">
                  <c:v>1411.18443198147</c:v>
                </c:pt>
                <c:pt idx="17">
                  <c:v>1423.37906732953</c:v>
                </c:pt>
                <c:pt idx="18">
                  <c:v>1421.13400125406</c:v>
                </c:pt>
                <c:pt idx="19">
                  <c:v>1404.8591891103301</c:v>
                </c:pt>
                <c:pt idx="20">
                  <c:v>1375.24746412423</c:v>
                </c:pt>
                <c:pt idx="21">
                  <c:v>1339.68442335176</c:v>
                </c:pt>
                <c:pt idx="22">
                  <c:v>1294.3591715413099</c:v>
                </c:pt>
                <c:pt idx="23">
                  <c:v>1239.5466936661899</c:v>
                </c:pt>
                <c:pt idx="24">
                  <c:v>1171.81835749675</c:v>
                </c:pt>
                <c:pt idx="25">
                  <c:v>1104.72879339473</c:v>
                </c:pt>
                <c:pt idx="26">
                  <c:v>1032.0114668547799</c:v>
                </c:pt>
                <c:pt idx="27">
                  <c:v>958.91551766314296</c:v>
                </c:pt>
                <c:pt idx="28">
                  <c:v>889.94099962509199</c:v>
                </c:pt>
                <c:pt idx="29">
                  <c:v>820.95158546837195</c:v>
                </c:pt>
                <c:pt idx="30">
                  <c:v>752.30657421218893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+0.5</c:v>
                </c:pt>
              </c:strCache>
            </c:strRef>
          </c:tx>
          <c:spPr>
            <a:ln w="38100">
              <a:solidFill>
                <a:srgbClr val="FF66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Sheet1!$G$2:$G$32</c:f>
              <c:numCache>
                <c:formatCode>#,##0</c:formatCode>
                <c:ptCount val="31"/>
                <c:pt idx="0">
                  <c:v>371.85649999999998</c:v>
                </c:pt>
                <c:pt idx="1">
                  <c:v>406.37402000000003</c:v>
                </c:pt>
                <c:pt idx="2">
                  <c:v>447.84415899999999</c:v>
                </c:pt>
                <c:pt idx="3">
                  <c:v>496.40038099999998</c:v>
                </c:pt>
                <c:pt idx="4">
                  <c:v>553.87388999999996</c:v>
                </c:pt>
                <c:pt idx="5">
                  <c:v>622.09668199999999</c:v>
                </c:pt>
                <c:pt idx="6">
                  <c:v>700.05858899999998</c:v>
                </c:pt>
                <c:pt idx="7">
                  <c:v>784.49084199999993</c:v>
                </c:pt>
                <c:pt idx="8">
                  <c:v>873.78544899999997</c:v>
                </c:pt>
                <c:pt idx="9">
                  <c:v>964.48615500000005</c:v>
                </c:pt>
                <c:pt idx="10">
                  <c:v>1053.898107</c:v>
                </c:pt>
                <c:pt idx="11">
                  <c:v>1140.0428629999999</c:v>
                </c:pt>
                <c:pt idx="12">
                  <c:v>1224.614327</c:v>
                </c:pt>
                <c:pt idx="13">
                  <c:v>1320.768994</c:v>
                </c:pt>
                <c:pt idx="14">
                  <c:v>1420.3422949999999</c:v>
                </c:pt>
                <c:pt idx="15">
                  <c:v>1519.23378</c:v>
                </c:pt>
                <c:pt idx="16">
                  <c:v>1612.0288519999999</c:v>
                </c:pt>
                <c:pt idx="17">
                  <c:v>1701.0379699999999</c:v>
                </c:pt>
                <c:pt idx="18">
                  <c:v>1788.0971370000002</c:v>
                </c:pt>
                <c:pt idx="19">
                  <c:v>1872.6399389999999</c:v>
                </c:pt>
                <c:pt idx="20">
                  <c:v>1952.664256</c:v>
                </c:pt>
                <c:pt idx="21">
                  <c:v>2026.967672</c:v>
                </c:pt>
                <c:pt idx="22">
                  <c:v>2096.0255670000001</c:v>
                </c:pt>
                <c:pt idx="23">
                  <c:v>2161.194383</c:v>
                </c:pt>
                <c:pt idx="24">
                  <c:v>2223.4924819999997</c:v>
                </c:pt>
                <c:pt idx="25">
                  <c:v>2283.4942489999999</c:v>
                </c:pt>
                <c:pt idx="26">
                  <c:v>2341.5557740000004</c:v>
                </c:pt>
                <c:pt idx="27">
                  <c:v>2398.4612030000003</c:v>
                </c:pt>
                <c:pt idx="28">
                  <c:v>2455.1315650000001</c:v>
                </c:pt>
                <c:pt idx="29">
                  <c:v>2512.127023</c:v>
                </c:pt>
                <c:pt idx="30">
                  <c:v>2569.744858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-0.5</c:v>
                </c:pt>
              </c:strCache>
            </c:strRef>
          </c:tx>
          <c:spPr>
            <a:ln w="38100">
              <a:solidFill>
                <a:srgbClr val="FF66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Sheet1!$H$2:$H$32</c:f>
              <c:numCache>
                <c:formatCode>#,##0</c:formatCode>
                <c:ptCount val="31"/>
                <c:pt idx="0">
                  <c:v>371.85649999999998</c:v>
                </c:pt>
                <c:pt idx="1">
                  <c:v>406.37402000000003</c:v>
                </c:pt>
                <c:pt idx="2">
                  <c:v>447.84415899999999</c:v>
                </c:pt>
                <c:pt idx="3">
                  <c:v>496.40038099999998</c:v>
                </c:pt>
                <c:pt idx="4">
                  <c:v>553.87388999999996</c:v>
                </c:pt>
                <c:pt idx="5">
                  <c:v>622.09668199999999</c:v>
                </c:pt>
                <c:pt idx="6">
                  <c:v>700.05858899999998</c:v>
                </c:pt>
                <c:pt idx="7">
                  <c:v>784.49084199999993</c:v>
                </c:pt>
                <c:pt idx="8">
                  <c:v>873.78544899999997</c:v>
                </c:pt>
                <c:pt idx="9">
                  <c:v>964.48615500000005</c:v>
                </c:pt>
                <c:pt idx="10">
                  <c:v>1053.898107</c:v>
                </c:pt>
                <c:pt idx="11">
                  <c:v>1140.0428629999999</c:v>
                </c:pt>
                <c:pt idx="12">
                  <c:v>1224.614327</c:v>
                </c:pt>
                <c:pt idx="13">
                  <c:v>1295.6723940000002</c:v>
                </c:pt>
                <c:pt idx="14">
                  <c:v>1353.4758459999998</c:v>
                </c:pt>
                <c:pt idx="15">
                  <c:v>1398.6813829999999</c:v>
                </c:pt>
                <c:pt idx="16">
                  <c:v>1435.2849759999999</c:v>
                </c:pt>
                <c:pt idx="17">
                  <c:v>1460.8666020000001</c:v>
                </c:pt>
                <c:pt idx="18">
                  <c:v>1473.1219169999999</c:v>
                </c:pt>
                <c:pt idx="19">
                  <c:v>1471.629688</c:v>
                </c:pt>
                <c:pt idx="20">
                  <c:v>1457.432859</c:v>
                </c:pt>
                <c:pt idx="21">
                  <c:v>1431.9912139999999</c:v>
                </c:pt>
                <c:pt idx="22">
                  <c:v>1396.0058079999999</c:v>
                </c:pt>
                <c:pt idx="23">
                  <c:v>1349.9797699999999</c:v>
                </c:pt>
                <c:pt idx="24">
                  <c:v>1294.882646</c:v>
                </c:pt>
                <c:pt idx="25">
                  <c:v>1232.4730139999999</c:v>
                </c:pt>
                <c:pt idx="26">
                  <c:v>1164.704581</c:v>
                </c:pt>
                <c:pt idx="27">
                  <c:v>1093.662591</c:v>
                </c:pt>
                <c:pt idx="28">
                  <c:v>1021.3737759999999</c:v>
                </c:pt>
                <c:pt idx="29">
                  <c:v>949.66497699999991</c:v>
                </c:pt>
                <c:pt idx="30">
                  <c:v>880.33369100000004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558080"/>
        <c:axId val="160563968"/>
      </c:lineChart>
      <c:catAx>
        <c:axId val="16055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60563968"/>
        <c:crosses val="autoZero"/>
        <c:auto val="1"/>
        <c:lblAlgn val="ctr"/>
        <c:lblOffset val="100"/>
        <c:noMultiLvlLbl val="0"/>
      </c:catAx>
      <c:valAx>
        <c:axId val="1605639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0558080"/>
        <c:crosses val="autoZero"/>
        <c:crossBetween val="between"/>
      </c:valAx>
      <c:spPr>
        <a:gradFill flip="none" rotWithShape="1">
          <a:gsLst>
            <a:gs pos="0">
              <a:srgbClr val="000000"/>
            </a:gs>
            <a:gs pos="67000">
              <a:srgbClr val="0A128C"/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16200000" scaled="1"/>
          <a:tileRect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000000"/>
        </a:gs>
        <a:gs pos="67000">
          <a:srgbClr val="0A128C"/>
        </a:gs>
        <a:gs pos="100000">
          <a:srgbClr val="181CC7"/>
        </a:gs>
        <a:gs pos="100000">
          <a:srgbClr val="7005D4"/>
        </a:gs>
        <a:gs pos="100000">
          <a:srgbClr val="8C3D91"/>
        </a:gs>
      </a:gsLst>
      <a:lin ang="16200000" scaled="1"/>
    </a:gradFill>
    <a:ln w="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95%</c:v>
                </c:pt>
              </c:strCache>
            </c:strRef>
          </c:tx>
          <c:spPr>
            <a:ln w="4445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Sheet1!$B$2:$B$32</c:f>
              <c:numCache>
                <c:formatCode>#,##0</c:formatCode>
                <c:ptCount val="31"/>
                <c:pt idx="0">
                  <c:v>46.366767000000003</c:v>
                </c:pt>
                <c:pt idx="1">
                  <c:v>48.131478999999999</c:v>
                </c:pt>
                <c:pt idx="2">
                  <c:v>49.519311999999999</c:v>
                </c:pt>
                <c:pt idx="3">
                  <c:v>51.453513000000001</c:v>
                </c:pt>
                <c:pt idx="4">
                  <c:v>53.324771999999996</c:v>
                </c:pt>
                <c:pt idx="5">
                  <c:v>55.095516000000003</c:v>
                </c:pt>
                <c:pt idx="6">
                  <c:v>56.221171000000005</c:v>
                </c:pt>
                <c:pt idx="7">
                  <c:v>56.772141000000005</c:v>
                </c:pt>
                <c:pt idx="8">
                  <c:v>56.832329999999999</c:v>
                </c:pt>
                <c:pt idx="9">
                  <c:v>56.968039000000005</c:v>
                </c:pt>
                <c:pt idx="10">
                  <c:v>56.986328999999998</c:v>
                </c:pt>
                <c:pt idx="11">
                  <c:v>58.671205999999998</c:v>
                </c:pt>
                <c:pt idx="12">
                  <c:v>60.550847999999995</c:v>
                </c:pt>
                <c:pt idx="13">
                  <c:v>61.664689558570096</c:v>
                </c:pt>
                <c:pt idx="14">
                  <c:v>62.174343091120306</c:v>
                </c:pt>
                <c:pt idx="15">
                  <c:v>62.563491046856797</c:v>
                </c:pt>
                <c:pt idx="16">
                  <c:v>62.838514453111898</c:v>
                </c:pt>
                <c:pt idx="17">
                  <c:v>63.141106094382707</c:v>
                </c:pt>
                <c:pt idx="18">
                  <c:v>63.433160292571003</c:v>
                </c:pt>
                <c:pt idx="19">
                  <c:v>63.756868769102496</c:v>
                </c:pt>
                <c:pt idx="20">
                  <c:v>64.1652138915845</c:v>
                </c:pt>
                <c:pt idx="21">
                  <c:v>64.324879878973505</c:v>
                </c:pt>
                <c:pt idx="22">
                  <c:v>64.382067232722704</c:v>
                </c:pt>
                <c:pt idx="23">
                  <c:v>64.388674547874899</c:v>
                </c:pt>
                <c:pt idx="24">
                  <c:v>64.676301610452796</c:v>
                </c:pt>
                <c:pt idx="25">
                  <c:v>65.103643307809904</c:v>
                </c:pt>
                <c:pt idx="26">
                  <c:v>65.793505495883394</c:v>
                </c:pt>
                <c:pt idx="27">
                  <c:v>66.834266619091792</c:v>
                </c:pt>
                <c:pt idx="28">
                  <c:v>67.931837999550098</c:v>
                </c:pt>
                <c:pt idx="29">
                  <c:v>69.313395968870097</c:v>
                </c:pt>
                <c:pt idx="30">
                  <c:v>70.696097219895805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Upper 80%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Sheet1!$C$2:$C$32</c:f>
              <c:numCache>
                <c:formatCode>#,##0</c:formatCode>
                <c:ptCount val="31"/>
                <c:pt idx="0">
                  <c:v>46.366767000000003</c:v>
                </c:pt>
                <c:pt idx="1">
                  <c:v>48.131478999999999</c:v>
                </c:pt>
                <c:pt idx="2">
                  <c:v>49.519311999999999</c:v>
                </c:pt>
                <c:pt idx="3">
                  <c:v>51.453513000000001</c:v>
                </c:pt>
                <c:pt idx="4">
                  <c:v>53.324771999999996</c:v>
                </c:pt>
                <c:pt idx="5">
                  <c:v>55.095516000000003</c:v>
                </c:pt>
                <c:pt idx="6">
                  <c:v>56.221171000000005</c:v>
                </c:pt>
                <c:pt idx="7">
                  <c:v>56.772141000000005</c:v>
                </c:pt>
                <c:pt idx="8">
                  <c:v>56.832329999999999</c:v>
                </c:pt>
                <c:pt idx="9">
                  <c:v>56.968039000000005</c:v>
                </c:pt>
                <c:pt idx="10">
                  <c:v>56.986328999999998</c:v>
                </c:pt>
                <c:pt idx="11">
                  <c:v>58.671205999999998</c:v>
                </c:pt>
                <c:pt idx="12">
                  <c:v>60.550847999999995</c:v>
                </c:pt>
                <c:pt idx="13">
                  <c:v>61.538086114237203</c:v>
                </c:pt>
                <c:pt idx="14">
                  <c:v>61.905658753833698</c:v>
                </c:pt>
                <c:pt idx="15">
                  <c:v>62.1004555295358</c:v>
                </c:pt>
                <c:pt idx="16">
                  <c:v>62.232314724738799</c:v>
                </c:pt>
                <c:pt idx="17">
                  <c:v>62.339593485629401</c:v>
                </c:pt>
                <c:pt idx="18">
                  <c:v>62.476645423748295</c:v>
                </c:pt>
                <c:pt idx="19">
                  <c:v>62.649543483247101</c:v>
                </c:pt>
                <c:pt idx="20">
                  <c:v>62.691295714533595</c:v>
                </c:pt>
                <c:pt idx="21">
                  <c:v>62.616598965486702</c:v>
                </c:pt>
                <c:pt idx="22">
                  <c:v>62.419645462741101</c:v>
                </c:pt>
                <c:pt idx="23">
                  <c:v>62.229782660661797</c:v>
                </c:pt>
                <c:pt idx="24">
                  <c:v>62.210923828698796</c:v>
                </c:pt>
                <c:pt idx="25">
                  <c:v>62.3502623037744</c:v>
                </c:pt>
                <c:pt idx="26">
                  <c:v>62.734544804404095</c:v>
                </c:pt>
                <c:pt idx="27">
                  <c:v>63.261417630248097</c:v>
                </c:pt>
                <c:pt idx="28">
                  <c:v>63.8517229315081</c:v>
                </c:pt>
                <c:pt idx="29">
                  <c:v>64.583629167060309</c:v>
                </c:pt>
                <c:pt idx="30">
                  <c:v>65.671701011181611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Median</c:v>
                </c:pt>
              </c:strCache>
            </c:strRef>
          </c:tx>
          <c:spPr>
            <a:ln w="444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Sheet1!$D$2:$D$32</c:f>
              <c:numCache>
                <c:formatCode>#,##0</c:formatCode>
                <c:ptCount val="31"/>
                <c:pt idx="0">
                  <c:v>46.366767000000003</c:v>
                </c:pt>
                <c:pt idx="1">
                  <c:v>48.131478999999999</c:v>
                </c:pt>
                <c:pt idx="2">
                  <c:v>49.519311999999999</c:v>
                </c:pt>
                <c:pt idx="3">
                  <c:v>51.453513000000001</c:v>
                </c:pt>
                <c:pt idx="4">
                  <c:v>53.324771999999996</c:v>
                </c:pt>
                <c:pt idx="5">
                  <c:v>55.095516000000003</c:v>
                </c:pt>
                <c:pt idx="6">
                  <c:v>56.221171000000005</c:v>
                </c:pt>
                <c:pt idx="7">
                  <c:v>56.772141000000005</c:v>
                </c:pt>
                <c:pt idx="8">
                  <c:v>56.832329999999999</c:v>
                </c:pt>
                <c:pt idx="9">
                  <c:v>56.968038999999997</c:v>
                </c:pt>
                <c:pt idx="10">
                  <c:v>56.986328999999998</c:v>
                </c:pt>
                <c:pt idx="11">
                  <c:v>58.671205999999998</c:v>
                </c:pt>
                <c:pt idx="12">
                  <c:v>60.550847999999995</c:v>
                </c:pt>
                <c:pt idx="13">
                  <c:v>61.271549768461803</c:v>
                </c:pt>
                <c:pt idx="14">
                  <c:v>61.351883789502502</c:v>
                </c:pt>
                <c:pt idx="15">
                  <c:v>61.252408524017405</c:v>
                </c:pt>
                <c:pt idx="16">
                  <c:v>61.066150041767003</c:v>
                </c:pt>
                <c:pt idx="17">
                  <c:v>60.860335712262398</c:v>
                </c:pt>
                <c:pt idx="18">
                  <c:v>60.651652608079502</c:v>
                </c:pt>
                <c:pt idx="19">
                  <c:v>60.372382268812402</c:v>
                </c:pt>
                <c:pt idx="20">
                  <c:v>59.997851284670602</c:v>
                </c:pt>
                <c:pt idx="21">
                  <c:v>59.388928381335496</c:v>
                </c:pt>
                <c:pt idx="22">
                  <c:v>58.675619450907902</c:v>
                </c:pt>
                <c:pt idx="23">
                  <c:v>57.941022127619</c:v>
                </c:pt>
                <c:pt idx="24">
                  <c:v>57.380909517961904</c:v>
                </c:pt>
                <c:pt idx="25">
                  <c:v>56.973759828416902</c:v>
                </c:pt>
                <c:pt idx="26">
                  <c:v>56.6973397156045</c:v>
                </c:pt>
                <c:pt idx="27">
                  <c:v>56.520678165676699</c:v>
                </c:pt>
                <c:pt idx="28">
                  <c:v>56.5146469828927</c:v>
                </c:pt>
                <c:pt idx="29">
                  <c:v>56.528919774485097</c:v>
                </c:pt>
                <c:pt idx="30">
                  <c:v>56.875482320495401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80%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Sheet1!$E$2:$E$32</c:f>
              <c:numCache>
                <c:formatCode>#,##0</c:formatCode>
                <c:ptCount val="31"/>
                <c:pt idx="0">
                  <c:v>46.366767000000003</c:v>
                </c:pt>
                <c:pt idx="1">
                  <c:v>48.131478999999999</c:v>
                </c:pt>
                <c:pt idx="2">
                  <c:v>49.519311999999999</c:v>
                </c:pt>
                <c:pt idx="3">
                  <c:v>51.453513000000001</c:v>
                </c:pt>
                <c:pt idx="4">
                  <c:v>53.324771999999996</c:v>
                </c:pt>
                <c:pt idx="5">
                  <c:v>55.095516000000003</c:v>
                </c:pt>
                <c:pt idx="6">
                  <c:v>56.221171000000005</c:v>
                </c:pt>
                <c:pt idx="7">
                  <c:v>56.772141000000005</c:v>
                </c:pt>
                <c:pt idx="8">
                  <c:v>56.832329999999999</c:v>
                </c:pt>
                <c:pt idx="9">
                  <c:v>56.968039000000005</c:v>
                </c:pt>
                <c:pt idx="10">
                  <c:v>56.986328999999998</c:v>
                </c:pt>
                <c:pt idx="11">
                  <c:v>58.671205999999998</c:v>
                </c:pt>
                <c:pt idx="12">
                  <c:v>60.550847999999995</c:v>
                </c:pt>
                <c:pt idx="13">
                  <c:v>61.014581585821304</c:v>
                </c:pt>
                <c:pt idx="14">
                  <c:v>60.827040042216403</c:v>
                </c:pt>
                <c:pt idx="15">
                  <c:v>60.4356648369533</c:v>
                </c:pt>
                <c:pt idx="16">
                  <c:v>59.968591292800497</c:v>
                </c:pt>
                <c:pt idx="17">
                  <c:v>59.469299613302695</c:v>
                </c:pt>
                <c:pt idx="18">
                  <c:v>58.893294795551896</c:v>
                </c:pt>
                <c:pt idx="19">
                  <c:v>58.269421465700397</c:v>
                </c:pt>
                <c:pt idx="20">
                  <c:v>57.395920380960504</c:v>
                </c:pt>
                <c:pt idx="21">
                  <c:v>56.318294236384503</c:v>
                </c:pt>
                <c:pt idx="22">
                  <c:v>55.101159059281201</c:v>
                </c:pt>
                <c:pt idx="23">
                  <c:v>53.8707803102008</c:v>
                </c:pt>
                <c:pt idx="24">
                  <c:v>52.731460651215698</c:v>
                </c:pt>
                <c:pt idx="25">
                  <c:v>51.784998942716896</c:v>
                </c:pt>
                <c:pt idx="26">
                  <c:v>50.979797084127206</c:v>
                </c:pt>
                <c:pt idx="27">
                  <c:v>50.2788849088993</c:v>
                </c:pt>
                <c:pt idx="28">
                  <c:v>49.686278408566402</c:v>
                </c:pt>
                <c:pt idx="29">
                  <c:v>49.1410011227075</c:v>
                </c:pt>
                <c:pt idx="30">
                  <c:v>48.783382514518799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Lower 95%</c:v>
                </c:pt>
              </c:strCache>
            </c:strRef>
          </c:tx>
          <c:spPr>
            <a:ln w="4445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Sheet1!$F$2:$F$32</c:f>
              <c:numCache>
                <c:formatCode>#,##0</c:formatCode>
                <c:ptCount val="31"/>
                <c:pt idx="0">
                  <c:v>46.366767000000003</c:v>
                </c:pt>
                <c:pt idx="1">
                  <c:v>48.131478999999999</c:v>
                </c:pt>
                <c:pt idx="2">
                  <c:v>49.519311999999999</c:v>
                </c:pt>
                <c:pt idx="3">
                  <c:v>51.453513000000001</c:v>
                </c:pt>
                <c:pt idx="4">
                  <c:v>53.324771999999996</c:v>
                </c:pt>
                <c:pt idx="5">
                  <c:v>55.095516000000003</c:v>
                </c:pt>
                <c:pt idx="6">
                  <c:v>56.221171000000005</c:v>
                </c:pt>
                <c:pt idx="7">
                  <c:v>56.772141000000005</c:v>
                </c:pt>
                <c:pt idx="8">
                  <c:v>56.832329999999999</c:v>
                </c:pt>
                <c:pt idx="9">
                  <c:v>56.968039000000005</c:v>
                </c:pt>
                <c:pt idx="10">
                  <c:v>56.986328999999998</c:v>
                </c:pt>
                <c:pt idx="11">
                  <c:v>58.671205999999998</c:v>
                </c:pt>
                <c:pt idx="12">
                  <c:v>60.550847999999995</c:v>
                </c:pt>
                <c:pt idx="13">
                  <c:v>60.879173355080802</c:v>
                </c:pt>
                <c:pt idx="14">
                  <c:v>60.5488820059646</c:v>
                </c:pt>
                <c:pt idx="15">
                  <c:v>60.008869604416006</c:v>
                </c:pt>
                <c:pt idx="16">
                  <c:v>59.379391109506301</c:v>
                </c:pt>
                <c:pt idx="17">
                  <c:v>58.742618097231301</c:v>
                </c:pt>
                <c:pt idx="18">
                  <c:v>58.0483146175022</c:v>
                </c:pt>
                <c:pt idx="19">
                  <c:v>57.250405508333202</c:v>
                </c:pt>
                <c:pt idx="20">
                  <c:v>56.186718143926996</c:v>
                </c:pt>
                <c:pt idx="21">
                  <c:v>54.938323191214998</c:v>
                </c:pt>
                <c:pt idx="22">
                  <c:v>53.431936770359897</c:v>
                </c:pt>
                <c:pt idx="23">
                  <c:v>51.973347833092099</c:v>
                </c:pt>
                <c:pt idx="24">
                  <c:v>50.689673867707199</c:v>
                </c:pt>
                <c:pt idx="25">
                  <c:v>49.580060465464797</c:v>
                </c:pt>
                <c:pt idx="26">
                  <c:v>48.436708985189796</c:v>
                </c:pt>
                <c:pt idx="27">
                  <c:v>47.462393016486402</c:v>
                </c:pt>
                <c:pt idx="28">
                  <c:v>46.617252265836804</c:v>
                </c:pt>
                <c:pt idx="29">
                  <c:v>45.800343543541103</c:v>
                </c:pt>
                <c:pt idx="30">
                  <c:v>45.157736577056603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+0.5</c:v>
                </c:pt>
              </c:strCache>
            </c:strRef>
          </c:tx>
          <c:spPr>
            <a:ln w="38100">
              <a:solidFill>
                <a:srgbClr val="FF66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Sheet1!$G$2:$G$32</c:f>
              <c:numCache>
                <c:formatCode>#\ ###\ ###\ ##0;\-#\ ###\ ###\ ##0;0</c:formatCode>
                <c:ptCount val="31"/>
                <c:pt idx="0">
                  <c:v>46.366767000000003</c:v>
                </c:pt>
                <c:pt idx="1">
                  <c:v>48.131478999999999</c:v>
                </c:pt>
                <c:pt idx="2">
                  <c:v>49.519311999999999</c:v>
                </c:pt>
                <c:pt idx="3">
                  <c:v>51.453513000000001</c:v>
                </c:pt>
                <c:pt idx="4">
                  <c:v>53.324771999999996</c:v>
                </c:pt>
                <c:pt idx="5">
                  <c:v>55.095516000000003</c:v>
                </c:pt>
                <c:pt idx="6">
                  <c:v>56.221171000000005</c:v>
                </c:pt>
                <c:pt idx="7">
                  <c:v>56.772141000000005</c:v>
                </c:pt>
                <c:pt idx="8">
                  <c:v>56.832329999999999</c:v>
                </c:pt>
                <c:pt idx="9">
                  <c:v>56.968038999999997</c:v>
                </c:pt>
                <c:pt idx="10">
                  <c:v>56.986328999999998</c:v>
                </c:pt>
                <c:pt idx="11">
                  <c:v>58.671205999999998</c:v>
                </c:pt>
                <c:pt idx="12">
                  <c:v>60.550847999999995</c:v>
                </c:pt>
                <c:pt idx="13">
                  <c:v>61.706485000000001</c:v>
                </c:pt>
                <c:pt idx="14">
                  <c:v>62.434767000000001</c:v>
                </c:pt>
                <c:pt idx="15">
                  <c:v>63.050060999999999</c:v>
                </c:pt>
                <c:pt idx="16">
                  <c:v>63.549430999999998</c:v>
                </c:pt>
                <c:pt idx="17">
                  <c:v>64.009046999999995</c:v>
                </c:pt>
                <c:pt idx="18">
                  <c:v>64.525121999999996</c:v>
                </c:pt>
                <c:pt idx="19">
                  <c:v>65.167271999999997</c:v>
                </c:pt>
                <c:pt idx="20">
                  <c:v>65.918150999999995</c:v>
                </c:pt>
                <c:pt idx="21">
                  <c:v>66.621259999999992</c:v>
                </c:pt>
                <c:pt idx="22">
                  <c:v>67.26264900000001</c:v>
                </c:pt>
                <c:pt idx="23">
                  <c:v>67.99425500000001</c:v>
                </c:pt>
                <c:pt idx="24">
                  <c:v>69.031895000000006</c:v>
                </c:pt>
                <c:pt idx="25">
                  <c:v>70.532168999999996</c:v>
                </c:pt>
                <c:pt idx="26">
                  <c:v>72.511296999999999</c:v>
                </c:pt>
                <c:pt idx="27">
                  <c:v>74.862637000000007</c:v>
                </c:pt>
                <c:pt idx="28">
                  <c:v>77.442267000000001</c:v>
                </c:pt>
                <c:pt idx="29">
                  <c:v>80.174970000000002</c:v>
                </c:pt>
                <c:pt idx="30">
                  <c:v>83.205206000000004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-0.5</c:v>
                </c:pt>
              </c:strCache>
            </c:strRef>
          </c:tx>
          <c:spPr>
            <a:ln w="38100">
              <a:solidFill>
                <a:srgbClr val="FF66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Sheet1!$H$2:$H$32</c:f>
              <c:numCache>
                <c:formatCode>#\ ###\ ###\ ##0;\-#\ ###\ ###\ ##0;0</c:formatCode>
                <c:ptCount val="31"/>
                <c:pt idx="0">
                  <c:v>46.366767000000003</c:v>
                </c:pt>
                <c:pt idx="1">
                  <c:v>48.131478999999999</c:v>
                </c:pt>
                <c:pt idx="2">
                  <c:v>49.519311999999999</c:v>
                </c:pt>
                <c:pt idx="3">
                  <c:v>51.453513000000001</c:v>
                </c:pt>
                <c:pt idx="4">
                  <c:v>53.324771999999996</c:v>
                </c:pt>
                <c:pt idx="5">
                  <c:v>55.095516000000003</c:v>
                </c:pt>
                <c:pt idx="6">
                  <c:v>56.221171000000005</c:v>
                </c:pt>
                <c:pt idx="7">
                  <c:v>56.772141000000005</c:v>
                </c:pt>
                <c:pt idx="8">
                  <c:v>56.832329999999999</c:v>
                </c:pt>
                <c:pt idx="9">
                  <c:v>56.968038999999997</c:v>
                </c:pt>
                <c:pt idx="10">
                  <c:v>56.986328999999998</c:v>
                </c:pt>
                <c:pt idx="11">
                  <c:v>58.671205999999998</c:v>
                </c:pt>
                <c:pt idx="12">
                  <c:v>60.550847999999995</c:v>
                </c:pt>
                <c:pt idx="13">
                  <c:v>60.775071000000004</c:v>
                </c:pt>
                <c:pt idx="14">
                  <c:v>60.145913</c:v>
                </c:pt>
                <c:pt idx="15">
                  <c:v>59.178677</c:v>
                </c:pt>
                <c:pt idx="16">
                  <c:v>58.152508000000005</c:v>
                </c:pt>
                <c:pt idx="17">
                  <c:v>57.075273000000003</c:v>
                </c:pt>
                <c:pt idx="18">
                  <c:v>55.903239999999997</c:v>
                </c:pt>
                <c:pt idx="19">
                  <c:v>54.523608999999993</c:v>
                </c:pt>
                <c:pt idx="20">
                  <c:v>52.860226000000004</c:v>
                </c:pt>
                <c:pt idx="21">
                  <c:v>50.873177000000005</c:v>
                </c:pt>
                <c:pt idx="22">
                  <c:v>48.697710000000001</c:v>
                </c:pt>
                <c:pt idx="23">
                  <c:v>46.533669000000003</c:v>
                </c:pt>
                <c:pt idx="24">
                  <c:v>44.530512999999999</c:v>
                </c:pt>
                <c:pt idx="25">
                  <c:v>42.737637999999997</c:v>
                </c:pt>
                <c:pt idx="26">
                  <c:v>41.113093999999997</c:v>
                </c:pt>
                <c:pt idx="27">
                  <c:v>39.587466999999997</c:v>
                </c:pt>
                <c:pt idx="28">
                  <c:v>38.112898999999999</c:v>
                </c:pt>
                <c:pt idx="29">
                  <c:v>36.702582</c:v>
                </c:pt>
                <c:pt idx="30">
                  <c:v>35.540296000000005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451200"/>
        <c:axId val="160457088"/>
      </c:lineChart>
      <c:catAx>
        <c:axId val="1604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60457088"/>
        <c:crosses val="autoZero"/>
        <c:auto val="1"/>
        <c:lblAlgn val="ctr"/>
        <c:lblOffset val="100"/>
        <c:noMultiLvlLbl val="0"/>
      </c:catAx>
      <c:valAx>
        <c:axId val="160457088"/>
        <c:scaling>
          <c:orientation val="minMax"/>
          <c:min val="3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0451200"/>
        <c:crosses val="autoZero"/>
        <c:crossBetween val="between"/>
      </c:valAx>
      <c:spPr>
        <a:gradFill flip="none" rotWithShape="1">
          <a:gsLst>
            <a:gs pos="0">
              <a:srgbClr val="000000"/>
            </a:gs>
            <a:gs pos="67000">
              <a:srgbClr val="0A128C"/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16200000" scaled="1"/>
          <a:tileRect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000000"/>
        </a:gs>
        <a:gs pos="67000">
          <a:srgbClr val="0A128C"/>
        </a:gs>
        <a:gs pos="100000">
          <a:srgbClr val="181CC7"/>
        </a:gs>
        <a:gs pos="100000">
          <a:srgbClr val="7005D4"/>
        </a:gs>
        <a:gs pos="100000">
          <a:srgbClr val="8C3D91"/>
        </a:gs>
      </a:gsLst>
      <a:lin ang="16200000" scaled="1"/>
    </a:gradFill>
    <a:ln w="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Developed</c:v>
                </c:pt>
              </c:strCache>
            </c:strRef>
          </c:tx>
          <c:spPr>
            <a:ln w="31750">
              <a:solidFill>
                <a:schemeClr val="accent5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  <c:pt idx="12">
                  <c:v>2010-2015</c:v>
                </c:pt>
                <c:pt idx="13">
                  <c:v>2015-2020</c:v>
                </c:pt>
                <c:pt idx="14">
                  <c:v>2020-2025</c:v>
                </c:pt>
                <c:pt idx="15">
                  <c:v>2025-2030</c:v>
                </c:pt>
                <c:pt idx="16">
                  <c:v>2030-2035</c:v>
                </c:pt>
                <c:pt idx="17">
                  <c:v>2035-2040</c:v>
                </c:pt>
                <c:pt idx="18">
                  <c:v>2040-2045</c:v>
                </c:pt>
                <c:pt idx="19">
                  <c:v>2045-2050</c:v>
                </c:pt>
                <c:pt idx="20">
                  <c:v>2050-2055</c:v>
                </c:pt>
                <c:pt idx="21">
                  <c:v>2055-2060</c:v>
                </c:pt>
                <c:pt idx="22">
                  <c:v>2060-2065</c:v>
                </c:pt>
                <c:pt idx="23">
                  <c:v>2065-2070</c:v>
                </c:pt>
                <c:pt idx="24">
                  <c:v>2070-2075</c:v>
                </c:pt>
                <c:pt idx="25">
                  <c:v>2075-2080</c:v>
                </c:pt>
                <c:pt idx="26">
                  <c:v>2080-2085</c:v>
                </c:pt>
                <c:pt idx="27">
                  <c:v>2085-2090</c:v>
                </c:pt>
                <c:pt idx="28">
                  <c:v>2090-2095</c:v>
                </c:pt>
                <c:pt idx="29">
                  <c:v>2095-2100</c:v>
                </c:pt>
              </c:strCache>
            </c:strRef>
          </c:cat>
          <c:val>
            <c:numRef>
              <c:f>Sheet1!$B$2:$B$31</c:f>
              <c:numCache>
                <c:formatCode>##0.00;\-##0.00;0</c:formatCode>
                <c:ptCount val="30"/>
                <c:pt idx="0">
                  <c:v>2.8290000000000002</c:v>
                </c:pt>
                <c:pt idx="1">
                  <c:v>2.8090000000000002</c:v>
                </c:pt>
                <c:pt idx="2">
                  <c:v>2.681</c:v>
                </c:pt>
                <c:pt idx="3">
                  <c:v>2.3889999999999998</c:v>
                </c:pt>
                <c:pt idx="4">
                  <c:v>2.1509999999999998</c:v>
                </c:pt>
                <c:pt idx="5">
                  <c:v>1.921</c:v>
                </c:pt>
                <c:pt idx="6">
                  <c:v>1.8440000000000001</c:v>
                </c:pt>
                <c:pt idx="7">
                  <c:v>1.8140000000000001</c:v>
                </c:pt>
                <c:pt idx="8">
                  <c:v>1.67</c:v>
                </c:pt>
                <c:pt idx="9">
                  <c:v>1.5640000000000001</c:v>
                </c:pt>
                <c:pt idx="10">
                  <c:v>1.575</c:v>
                </c:pt>
                <c:pt idx="11">
                  <c:v>1.663</c:v>
                </c:pt>
                <c:pt idx="12">
                  <c:v>1.6819999999999999</c:v>
                </c:pt>
                <c:pt idx="13">
                  <c:v>1.712</c:v>
                </c:pt>
                <c:pt idx="14">
                  <c:v>1.74</c:v>
                </c:pt>
                <c:pt idx="15">
                  <c:v>1.782</c:v>
                </c:pt>
                <c:pt idx="16">
                  <c:v>1.823</c:v>
                </c:pt>
                <c:pt idx="17">
                  <c:v>1.843</c:v>
                </c:pt>
                <c:pt idx="18">
                  <c:v>1.849</c:v>
                </c:pt>
                <c:pt idx="19">
                  <c:v>1.8540000000000001</c:v>
                </c:pt>
                <c:pt idx="20">
                  <c:v>1.867</c:v>
                </c:pt>
                <c:pt idx="21">
                  <c:v>1.8839999999999999</c:v>
                </c:pt>
                <c:pt idx="22">
                  <c:v>1.8979999999999999</c:v>
                </c:pt>
                <c:pt idx="23">
                  <c:v>1.9039999999999999</c:v>
                </c:pt>
                <c:pt idx="24">
                  <c:v>1.905</c:v>
                </c:pt>
                <c:pt idx="25">
                  <c:v>1.907</c:v>
                </c:pt>
                <c:pt idx="26">
                  <c:v>1.9119999999999999</c:v>
                </c:pt>
                <c:pt idx="27">
                  <c:v>1.92</c:v>
                </c:pt>
                <c:pt idx="28">
                  <c:v>1.9239999999999999</c:v>
                </c:pt>
                <c:pt idx="29">
                  <c:v>1.927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developing</c:v>
                </c:pt>
              </c:strCache>
            </c:strRef>
          </c:tx>
          <c:spPr>
            <a:ln w="31750">
              <a:solidFill>
                <a:srgbClr val="FF66FF"/>
              </a:solidFill>
            </a:ln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  <c:pt idx="12">
                  <c:v>2010-2015</c:v>
                </c:pt>
                <c:pt idx="13">
                  <c:v>2015-2020</c:v>
                </c:pt>
                <c:pt idx="14">
                  <c:v>2020-2025</c:v>
                </c:pt>
                <c:pt idx="15">
                  <c:v>2025-2030</c:v>
                </c:pt>
                <c:pt idx="16">
                  <c:v>2030-2035</c:v>
                </c:pt>
                <c:pt idx="17">
                  <c:v>2035-2040</c:v>
                </c:pt>
                <c:pt idx="18">
                  <c:v>2040-2045</c:v>
                </c:pt>
                <c:pt idx="19">
                  <c:v>2045-2050</c:v>
                </c:pt>
                <c:pt idx="20">
                  <c:v>2050-2055</c:v>
                </c:pt>
                <c:pt idx="21">
                  <c:v>2055-2060</c:v>
                </c:pt>
                <c:pt idx="22">
                  <c:v>2060-2065</c:v>
                </c:pt>
                <c:pt idx="23">
                  <c:v>2065-2070</c:v>
                </c:pt>
                <c:pt idx="24">
                  <c:v>2070-2075</c:v>
                </c:pt>
                <c:pt idx="25">
                  <c:v>2075-2080</c:v>
                </c:pt>
                <c:pt idx="26">
                  <c:v>2080-2085</c:v>
                </c:pt>
                <c:pt idx="27">
                  <c:v>2085-2090</c:v>
                </c:pt>
                <c:pt idx="28">
                  <c:v>2090-2095</c:v>
                </c:pt>
                <c:pt idx="29">
                  <c:v>2095-2100</c:v>
                </c:pt>
              </c:strCache>
            </c:strRef>
          </c:cat>
          <c:val>
            <c:numRef>
              <c:f>Sheet1!$C$2:$C$31</c:f>
              <c:numCache>
                <c:formatCode>##0.00;\-##0.00;0</c:formatCode>
                <c:ptCount val="30"/>
                <c:pt idx="0">
                  <c:v>6.0179999999999998</c:v>
                </c:pt>
                <c:pt idx="1">
                  <c:v>5.8630000000000004</c:v>
                </c:pt>
                <c:pt idx="2">
                  <c:v>6.0350000000000001</c:v>
                </c:pt>
                <c:pt idx="3">
                  <c:v>5.8209999999999997</c:v>
                </c:pt>
                <c:pt idx="4">
                  <c:v>5.1840000000000002</c:v>
                </c:pt>
                <c:pt idx="5">
                  <c:v>4.2990000000000004</c:v>
                </c:pt>
                <c:pt idx="6">
                  <c:v>3.883</c:v>
                </c:pt>
                <c:pt idx="7">
                  <c:v>3.64</c:v>
                </c:pt>
                <c:pt idx="8">
                  <c:v>3.0819999999999999</c:v>
                </c:pt>
                <c:pt idx="9">
                  <c:v>2.6789999999999998</c:v>
                </c:pt>
                <c:pt idx="10">
                  <c:v>2.4990000000000001</c:v>
                </c:pt>
                <c:pt idx="11">
                  <c:v>2.4049999999999998</c:v>
                </c:pt>
                <c:pt idx="12">
                  <c:v>2.3620000000000001</c:v>
                </c:pt>
                <c:pt idx="13">
                  <c:v>2.302</c:v>
                </c:pt>
                <c:pt idx="14">
                  <c:v>2.25</c:v>
                </c:pt>
                <c:pt idx="15">
                  <c:v>2.21</c:v>
                </c:pt>
                <c:pt idx="16">
                  <c:v>2.1739999999999999</c:v>
                </c:pt>
                <c:pt idx="17">
                  <c:v>2.141</c:v>
                </c:pt>
                <c:pt idx="18">
                  <c:v>2.1120000000000001</c:v>
                </c:pt>
                <c:pt idx="19">
                  <c:v>2.089</c:v>
                </c:pt>
                <c:pt idx="20">
                  <c:v>2.0680000000000001</c:v>
                </c:pt>
                <c:pt idx="21">
                  <c:v>2.048</c:v>
                </c:pt>
                <c:pt idx="22">
                  <c:v>2.0270000000000001</c:v>
                </c:pt>
                <c:pt idx="23">
                  <c:v>2.0089999999999999</c:v>
                </c:pt>
                <c:pt idx="24">
                  <c:v>1.9930000000000001</c:v>
                </c:pt>
                <c:pt idx="25">
                  <c:v>1.978</c:v>
                </c:pt>
                <c:pt idx="26">
                  <c:v>1.964</c:v>
                </c:pt>
                <c:pt idx="27">
                  <c:v>1.9510000000000001</c:v>
                </c:pt>
                <c:pt idx="28">
                  <c:v>1.9390000000000001</c:v>
                </c:pt>
                <c:pt idx="29">
                  <c:v>1.927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Least developed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  <c:pt idx="12">
                  <c:v>2010-2015</c:v>
                </c:pt>
                <c:pt idx="13">
                  <c:v>2015-2020</c:v>
                </c:pt>
                <c:pt idx="14">
                  <c:v>2020-2025</c:v>
                </c:pt>
                <c:pt idx="15">
                  <c:v>2025-2030</c:v>
                </c:pt>
                <c:pt idx="16">
                  <c:v>2030-2035</c:v>
                </c:pt>
                <c:pt idx="17">
                  <c:v>2035-2040</c:v>
                </c:pt>
                <c:pt idx="18">
                  <c:v>2040-2045</c:v>
                </c:pt>
                <c:pt idx="19">
                  <c:v>2045-2050</c:v>
                </c:pt>
                <c:pt idx="20">
                  <c:v>2050-2055</c:v>
                </c:pt>
                <c:pt idx="21">
                  <c:v>2055-2060</c:v>
                </c:pt>
                <c:pt idx="22">
                  <c:v>2060-2065</c:v>
                </c:pt>
                <c:pt idx="23">
                  <c:v>2065-2070</c:v>
                </c:pt>
                <c:pt idx="24">
                  <c:v>2070-2075</c:v>
                </c:pt>
                <c:pt idx="25">
                  <c:v>2075-2080</c:v>
                </c:pt>
                <c:pt idx="26">
                  <c:v>2080-2085</c:v>
                </c:pt>
                <c:pt idx="27">
                  <c:v>2085-2090</c:v>
                </c:pt>
                <c:pt idx="28">
                  <c:v>2090-2095</c:v>
                </c:pt>
                <c:pt idx="29">
                  <c:v>2095-2100</c:v>
                </c:pt>
              </c:strCache>
            </c:strRef>
          </c:cat>
          <c:val>
            <c:numRef>
              <c:f>Sheet1!$D$2:$D$31</c:f>
              <c:numCache>
                <c:formatCode>##0.00;\-##0.00;0</c:formatCode>
                <c:ptCount val="30"/>
                <c:pt idx="0">
                  <c:v>6.5490000000000004</c:v>
                </c:pt>
                <c:pt idx="1">
                  <c:v>6.6079999999999997</c:v>
                </c:pt>
                <c:pt idx="2">
                  <c:v>6.6970000000000001</c:v>
                </c:pt>
                <c:pt idx="3">
                  <c:v>6.75</c:v>
                </c:pt>
                <c:pt idx="4">
                  <c:v>6.75</c:v>
                </c:pt>
                <c:pt idx="5">
                  <c:v>6.6829999999999998</c:v>
                </c:pt>
                <c:pt idx="6">
                  <c:v>6.548</c:v>
                </c:pt>
                <c:pt idx="7">
                  <c:v>6.2039999999999997</c:v>
                </c:pt>
                <c:pt idx="8">
                  <c:v>5.7750000000000004</c:v>
                </c:pt>
                <c:pt idx="9">
                  <c:v>5.3639999999999999</c:v>
                </c:pt>
                <c:pt idx="10">
                  <c:v>4.9269999999999996</c:v>
                </c:pt>
                <c:pt idx="11">
                  <c:v>4.5309999999999997</c:v>
                </c:pt>
                <c:pt idx="12">
                  <c:v>4.1980000000000004</c:v>
                </c:pt>
                <c:pt idx="13">
                  <c:v>3.915</c:v>
                </c:pt>
                <c:pt idx="14">
                  <c:v>3.6669999999999998</c:v>
                </c:pt>
                <c:pt idx="15">
                  <c:v>3.4569999999999999</c:v>
                </c:pt>
                <c:pt idx="16">
                  <c:v>3.2850000000000001</c:v>
                </c:pt>
                <c:pt idx="17">
                  <c:v>3.1339999999999999</c:v>
                </c:pt>
                <c:pt idx="18">
                  <c:v>2.9950000000000001</c:v>
                </c:pt>
                <c:pt idx="19">
                  <c:v>2.8679999999999999</c:v>
                </c:pt>
                <c:pt idx="20">
                  <c:v>2.7530000000000001</c:v>
                </c:pt>
                <c:pt idx="21">
                  <c:v>2.6509999999999998</c:v>
                </c:pt>
                <c:pt idx="22">
                  <c:v>2.5579999999999998</c:v>
                </c:pt>
                <c:pt idx="23">
                  <c:v>2.4740000000000002</c:v>
                </c:pt>
                <c:pt idx="24">
                  <c:v>2.3969999999999998</c:v>
                </c:pt>
                <c:pt idx="25">
                  <c:v>2.327</c:v>
                </c:pt>
                <c:pt idx="26">
                  <c:v>2.2629999999999999</c:v>
                </c:pt>
                <c:pt idx="27">
                  <c:v>2.2050000000000001</c:v>
                </c:pt>
                <c:pt idx="28">
                  <c:v>2.1549999999999998</c:v>
                </c:pt>
                <c:pt idx="29">
                  <c:v>2.1110000000000002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93344"/>
        <c:axId val="159203328"/>
      </c:lineChart>
      <c:catAx>
        <c:axId val="159193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59203328"/>
        <c:crosses val="autoZero"/>
        <c:auto val="1"/>
        <c:lblAlgn val="ctr"/>
        <c:lblOffset val="100"/>
        <c:noMultiLvlLbl val="0"/>
      </c:catAx>
      <c:valAx>
        <c:axId val="159203328"/>
        <c:scaling>
          <c:orientation val="minMax"/>
          <c:max val="7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Children</a:t>
                </a:r>
                <a:r>
                  <a:rPr lang="en-US" baseline="0" dirty="0" smtClean="0"/>
                  <a:t> per woman</a:t>
                </a:r>
                <a:endParaRPr lang="en-US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59193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000000"/>
        </a:gs>
        <a:gs pos="100000">
          <a:srgbClr val="0A128C"/>
        </a:gs>
        <a:gs pos="100000">
          <a:srgbClr val="181CC7"/>
        </a:gs>
        <a:gs pos="100000">
          <a:srgbClr val="7005D4"/>
        </a:gs>
        <a:gs pos="100000">
          <a:srgbClr val="8C3D91"/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ln w="31750">
              <a:solidFill>
                <a:schemeClr val="accent5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2005-2010</c:v>
                </c:pt>
                <c:pt idx="1">
                  <c:v>2010-2015</c:v>
                </c:pt>
                <c:pt idx="2">
                  <c:v>2015-2020</c:v>
                </c:pt>
                <c:pt idx="3">
                  <c:v>2020-2025</c:v>
                </c:pt>
                <c:pt idx="4">
                  <c:v>2025-2030</c:v>
                </c:pt>
                <c:pt idx="5">
                  <c:v>2030-2035</c:v>
                </c:pt>
                <c:pt idx="6">
                  <c:v>2035-2040</c:v>
                </c:pt>
                <c:pt idx="7">
                  <c:v>2040-2045</c:v>
                </c:pt>
                <c:pt idx="8">
                  <c:v>2045-2050</c:v>
                </c:pt>
                <c:pt idx="9">
                  <c:v>2050-2055</c:v>
                </c:pt>
                <c:pt idx="10">
                  <c:v>2055-2060</c:v>
                </c:pt>
                <c:pt idx="11">
                  <c:v>2060-2065</c:v>
                </c:pt>
                <c:pt idx="12">
                  <c:v>2065-2070</c:v>
                </c:pt>
                <c:pt idx="13">
                  <c:v>2070-2075</c:v>
                </c:pt>
                <c:pt idx="14">
                  <c:v>2075-2080</c:v>
                </c:pt>
                <c:pt idx="15">
                  <c:v>2080-2085</c:v>
                </c:pt>
                <c:pt idx="16">
                  <c:v>2085-2090</c:v>
                </c:pt>
                <c:pt idx="17">
                  <c:v>2090-2095</c:v>
                </c:pt>
                <c:pt idx="18">
                  <c:v>2095-2100</c:v>
                </c:pt>
              </c:strCache>
            </c:strRef>
          </c:cat>
          <c:val>
            <c:numRef>
              <c:f>Sheet1!$B$2:$B$20</c:f>
              <c:numCache>
                <c:formatCode>##0.00;\-##0.00;0</c:formatCode>
                <c:ptCount val="19"/>
                <c:pt idx="0" formatCode="General">
                  <c:v>4.5</c:v>
                </c:pt>
                <c:pt idx="1">
                  <c:v>3.95</c:v>
                </c:pt>
                <c:pt idx="2">
                  <c:v>3.5179999999999998</c:v>
                </c:pt>
                <c:pt idx="3">
                  <c:v>3.1720000000000002</c:v>
                </c:pt>
                <c:pt idx="4">
                  <c:v>2.9630000000000001</c:v>
                </c:pt>
                <c:pt idx="5">
                  <c:v>2.7919999999999998</c:v>
                </c:pt>
                <c:pt idx="6">
                  <c:v>2.649</c:v>
                </c:pt>
                <c:pt idx="7">
                  <c:v>2.5209999999999999</c:v>
                </c:pt>
                <c:pt idx="8">
                  <c:v>2.4009999999999998</c:v>
                </c:pt>
                <c:pt idx="9">
                  <c:v>2.2879999999999998</c:v>
                </c:pt>
                <c:pt idx="10">
                  <c:v>2.1840000000000002</c:v>
                </c:pt>
                <c:pt idx="11">
                  <c:v>2.09</c:v>
                </c:pt>
                <c:pt idx="12">
                  <c:v>2.0049999999999999</c:v>
                </c:pt>
                <c:pt idx="13">
                  <c:v>1.927</c:v>
                </c:pt>
                <c:pt idx="14">
                  <c:v>1.855</c:v>
                </c:pt>
                <c:pt idx="15">
                  <c:v>1.7889999999999999</c:v>
                </c:pt>
                <c:pt idx="16">
                  <c:v>1.73</c:v>
                </c:pt>
                <c:pt idx="17">
                  <c:v>1.677</c:v>
                </c:pt>
                <c:pt idx="18">
                  <c:v>1.631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ln w="31750">
              <a:solidFill>
                <a:srgbClr val="FF66FF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2005-2010</c:v>
                </c:pt>
                <c:pt idx="1">
                  <c:v>2010-2015</c:v>
                </c:pt>
                <c:pt idx="2">
                  <c:v>2015-2020</c:v>
                </c:pt>
                <c:pt idx="3">
                  <c:v>2020-2025</c:v>
                </c:pt>
                <c:pt idx="4">
                  <c:v>2025-2030</c:v>
                </c:pt>
                <c:pt idx="5">
                  <c:v>2030-2035</c:v>
                </c:pt>
                <c:pt idx="6">
                  <c:v>2035-2040</c:v>
                </c:pt>
                <c:pt idx="7">
                  <c:v>2040-2045</c:v>
                </c:pt>
                <c:pt idx="8">
                  <c:v>2045-2050</c:v>
                </c:pt>
                <c:pt idx="9">
                  <c:v>2050-2055</c:v>
                </c:pt>
                <c:pt idx="10">
                  <c:v>2055-2060</c:v>
                </c:pt>
                <c:pt idx="11">
                  <c:v>2060-2065</c:v>
                </c:pt>
                <c:pt idx="12">
                  <c:v>2065-2070</c:v>
                </c:pt>
                <c:pt idx="13">
                  <c:v>2070-2075</c:v>
                </c:pt>
                <c:pt idx="14">
                  <c:v>2075-2080</c:v>
                </c:pt>
                <c:pt idx="15">
                  <c:v>2080-2085</c:v>
                </c:pt>
                <c:pt idx="16">
                  <c:v>2085-2090</c:v>
                </c:pt>
                <c:pt idx="17">
                  <c:v>2090-2095</c:v>
                </c:pt>
                <c:pt idx="18">
                  <c:v>2095-2100</c:v>
                </c:pt>
              </c:strCache>
            </c:strRef>
          </c:cat>
          <c:val>
            <c:numRef>
              <c:f>Sheet1!$C$2:$C$20</c:f>
              <c:numCache>
                <c:formatCode>##0.00;\-##0.00;0</c:formatCode>
                <c:ptCount val="19"/>
                <c:pt idx="0" formatCode="General">
                  <c:v>4.5</c:v>
                </c:pt>
                <c:pt idx="1">
                  <c:v>4.1980000000000004</c:v>
                </c:pt>
                <c:pt idx="2">
                  <c:v>3.915</c:v>
                </c:pt>
                <c:pt idx="3">
                  <c:v>3.6669999999999998</c:v>
                </c:pt>
                <c:pt idx="4">
                  <c:v>3.4569999999999999</c:v>
                </c:pt>
                <c:pt idx="5">
                  <c:v>3.2850000000000001</c:v>
                </c:pt>
                <c:pt idx="6">
                  <c:v>3.1339999999999999</c:v>
                </c:pt>
                <c:pt idx="7">
                  <c:v>2.9950000000000001</c:v>
                </c:pt>
                <c:pt idx="8">
                  <c:v>2.8679999999999999</c:v>
                </c:pt>
                <c:pt idx="9">
                  <c:v>2.7530000000000001</c:v>
                </c:pt>
                <c:pt idx="10">
                  <c:v>2.6509999999999998</c:v>
                </c:pt>
                <c:pt idx="11">
                  <c:v>2.5579999999999998</c:v>
                </c:pt>
                <c:pt idx="12">
                  <c:v>2.4740000000000002</c:v>
                </c:pt>
                <c:pt idx="13">
                  <c:v>2.3969999999999998</c:v>
                </c:pt>
                <c:pt idx="14">
                  <c:v>2.327</c:v>
                </c:pt>
                <c:pt idx="15">
                  <c:v>2.2629999999999999</c:v>
                </c:pt>
                <c:pt idx="16">
                  <c:v>2.2050000000000001</c:v>
                </c:pt>
                <c:pt idx="17">
                  <c:v>2.1549999999999998</c:v>
                </c:pt>
                <c:pt idx="18">
                  <c:v>2.1110000000000002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2005-2010</c:v>
                </c:pt>
                <c:pt idx="1">
                  <c:v>2010-2015</c:v>
                </c:pt>
                <c:pt idx="2">
                  <c:v>2015-2020</c:v>
                </c:pt>
                <c:pt idx="3">
                  <c:v>2020-2025</c:v>
                </c:pt>
                <c:pt idx="4">
                  <c:v>2025-2030</c:v>
                </c:pt>
                <c:pt idx="5">
                  <c:v>2030-2035</c:v>
                </c:pt>
                <c:pt idx="6">
                  <c:v>2035-2040</c:v>
                </c:pt>
                <c:pt idx="7">
                  <c:v>2040-2045</c:v>
                </c:pt>
                <c:pt idx="8">
                  <c:v>2045-2050</c:v>
                </c:pt>
                <c:pt idx="9">
                  <c:v>2050-2055</c:v>
                </c:pt>
                <c:pt idx="10">
                  <c:v>2055-2060</c:v>
                </c:pt>
                <c:pt idx="11">
                  <c:v>2060-2065</c:v>
                </c:pt>
                <c:pt idx="12">
                  <c:v>2065-2070</c:v>
                </c:pt>
                <c:pt idx="13">
                  <c:v>2070-2075</c:v>
                </c:pt>
                <c:pt idx="14">
                  <c:v>2075-2080</c:v>
                </c:pt>
                <c:pt idx="15">
                  <c:v>2080-2085</c:v>
                </c:pt>
                <c:pt idx="16">
                  <c:v>2085-2090</c:v>
                </c:pt>
                <c:pt idx="17">
                  <c:v>2090-2095</c:v>
                </c:pt>
                <c:pt idx="18">
                  <c:v>2095-2100</c:v>
                </c:pt>
              </c:strCache>
            </c:strRef>
          </c:cat>
          <c:val>
            <c:numRef>
              <c:f>Sheet1!$D$2:$D$20</c:f>
              <c:numCache>
                <c:formatCode>##0.00;\-##0.00;0</c:formatCode>
                <c:ptCount val="19"/>
                <c:pt idx="0" formatCode="General">
                  <c:v>4.5</c:v>
                </c:pt>
                <c:pt idx="1">
                  <c:v>4.4470000000000001</c:v>
                </c:pt>
                <c:pt idx="2">
                  <c:v>4.3129999999999997</c:v>
                </c:pt>
                <c:pt idx="3">
                  <c:v>4.165</c:v>
                </c:pt>
                <c:pt idx="4">
                  <c:v>3.9550000000000001</c:v>
                </c:pt>
                <c:pt idx="5">
                  <c:v>3.7789999999999999</c:v>
                </c:pt>
                <c:pt idx="6">
                  <c:v>3.6230000000000002</c:v>
                </c:pt>
                <c:pt idx="7">
                  <c:v>3.476</c:v>
                </c:pt>
                <c:pt idx="8">
                  <c:v>3.343</c:v>
                </c:pt>
                <c:pt idx="9">
                  <c:v>3.226</c:v>
                </c:pt>
                <c:pt idx="10">
                  <c:v>3.125</c:v>
                </c:pt>
                <c:pt idx="11">
                  <c:v>3.0339999999999998</c:v>
                </c:pt>
                <c:pt idx="12">
                  <c:v>2.95</c:v>
                </c:pt>
                <c:pt idx="13">
                  <c:v>2.8730000000000002</c:v>
                </c:pt>
                <c:pt idx="14">
                  <c:v>2.8050000000000002</c:v>
                </c:pt>
                <c:pt idx="15">
                  <c:v>2.742</c:v>
                </c:pt>
                <c:pt idx="16">
                  <c:v>2.6869999999999998</c:v>
                </c:pt>
                <c:pt idx="17">
                  <c:v>2.6389999999999998</c:v>
                </c:pt>
                <c:pt idx="18">
                  <c:v>2.597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248320"/>
        <c:axId val="158250112"/>
      </c:lineChart>
      <c:catAx>
        <c:axId val="15824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58250112"/>
        <c:crosses val="autoZero"/>
        <c:auto val="1"/>
        <c:lblAlgn val="ctr"/>
        <c:lblOffset val="100"/>
        <c:noMultiLvlLbl val="0"/>
      </c:catAx>
      <c:valAx>
        <c:axId val="158250112"/>
        <c:scaling>
          <c:orientation val="minMax"/>
          <c:max val="5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Children</a:t>
                </a:r>
                <a:r>
                  <a:rPr lang="en-US" baseline="0" dirty="0" smtClean="0"/>
                  <a:t> per woman</a:t>
                </a:r>
                <a:endParaRPr lang="en-US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58248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00609212839221"/>
          <c:y val="0.13008379888268154"/>
          <c:w val="0.11382287076500759"/>
          <c:h val="0.22586570184313554"/>
        </c:manualLayout>
      </c:layout>
      <c:overlay val="0"/>
    </c:legend>
    <c:plotVisOnly val="1"/>
    <c:dispBlanksAs val="gap"/>
    <c:showDLblsOverMax val="0"/>
  </c:chart>
  <c:spPr>
    <a:gradFill>
      <a:gsLst>
        <a:gs pos="0">
          <a:srgbClr val="000000"/>
        </a:gs>
        <a:gs pos="100000">
          <a:srgbClr val="0A128C"/>
        </a:gs>
        <a:gs pos="100000">
          <a:srgbClr val="181CC7"/>
        </a:gs>
        <a:gs pos="100000">
          <a:srgbClr val="7005D4"/>
        </a:gs>
        <a:gs pos="100000">
          <a:srgbClr val="8C3D91"/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ln w="31750">
              <a:solidFill>
                <a:schemeClr val="accent5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2005-2010</c:v>
                </c:pt>
                <c:pt idx="1">
                  <c:v>2010-2015</c:v>
                </c:pt>
                <c:pt idx="2">
                  <c:v>2015-2020</c:v>
                </c:pt>
                <c:pt idx="3">
                  <c:v>2020-2025</c:v>
                </c:pt>
                <c:pt idx="4">
                  <c:v>2025-2030</c:v>
                </c:pt>
                <c:pt idx="5">
                  <c:v>2030-2035</c:v>
                </c:pt>
                <c:pt idx="6">
                  <c:v>2035-2040</c:v>
                </c:pt>
                <c:pt idx="7">
                  <c:v>2040-2045</c:v>
                </c:pt>
                <c:pt idx="8">
                  <c:v>2045-2050</c:v>
                </c:pt>
                <c:pt idx="9">
                  <c:v>2050-2055</c:v>
                </c:pt>
                <c:pt idx="10">
                  <c:v>2055-2060</c:v>
                </c:pt>
                <c:pt idx="11">
                  <c:v>2060-2065</c:v>
                </c:pt>
                <c:pt idx="12">
                  <c:v>2065-2070</c:v>
                </c:pt>
                <c:pt idx="13">
                  <c:v>2070-2075</c:v>
                </c:pt>
                <c:pt idx="14">
                  <c:v>2075-2080</c:v>
                </c:pt>
                <c:pt idx="15">
                  <c:v>2080-2085</c:v>
                </c:pt>
                <c:pt idx="16">
                  <c:v>2085-2090</c:v>
                </c:pt>
                <c:pt idx="17">
                  <c:v>2090-2095</c:v>
                </c:pt>
                <c:pt idx="18">
                  <c:v>2095-2100</c:v>
                </c:pt>
              </c:strCache>
            </c:strRef>
          </c:cat>
          <c:val>
            <c:numRef>
              <c:f>Sheet1!$B$2:$B$20</c:f>
              <c:numCache>
                <c:formatCode>##0.00;\-##0.00;0</c:formatCode>
                <c:ptCount val="19"/>
                <c:pt idx="0" formatCode="General">
                  <c:v>2.4</c:v>
                </c:pt>
                <c:pt idx="1">
                  <c:v>2.1120000000000001</c:v>
                </c:pt>
                <c:pt idx="2">
                  <c:v>1.903</c:v>
                </c:pt>
                <c:pt idx="3">
                  <c:v>1.754</c:v>
                </c:pt>
                <c:pt idx="4">
                  <c:v>1.7150000000000001</c:v>
                </c:pt>
                <c:pt idx="5">
                  <c:v>1.6819999999999999</c:v>
                </c:pt>
                <c:pt idx="6">
                  <c:v>1.6539999999999999</c:v>
                </c:pt>
                <c:pt idx="7">
                  <c:v>1.6339999999999999</c:v>
                </c:pt>
                <c:pt idx="8">
                  <c:v>1.617</c:v>
                </c:pt>
                <c:pt idx="9">
                  <c:v>1.599</c:v>
                </c:pt>
                <c:pt idx="10">
                  <c:v>1.579</c:v>
                </c:pt>
                <c:pt idx="11">
                  <c:v>1.56</c:v>
                </c:pt>
                <c:pt idx="12">
                  <c:v>1.542</c:v>
                </c:pt>
                <c:pt idx="13">
                  <c:v>1.5269999999999999</c:v>
                </c:pt>
                <c:pt idx="14">
                  <c:v>1.51</c:v>
                </c:pt>
                <c:pt idx="15">
                  <c:v>1.494</c:v>
                </c:pt>
                <c:pt idx="16">
                  <c:v>1.4770000000000001</c:v>
                </c:pt>
                <c:pt idx="17">
                  <c:v>1.462</c:v>
                </c:pt>
                <c:pt idx="18">
                  <c:v>1.446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ln w="31750">
              <a:solidFill>
                <a:srgbClr val="FF66FF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2005-2010</c:v>
                </c:pt>
                <c:pt idx="1">
                  <c:v>2010-2015</c:v>
                </c:pt>
                <c:pt idx="2">
                  <c:v>2015-2020</c:v>
                </c:pt>
                <c:pt idx="3">
                  <c:v>2020-2025</c:v>
                </c:pt>
                <c:pt idx="4">
                  <c:v>2025-2030</c:v>
                </c:pt>
                <c:pt idx="5">
                  <c:v>2030-2035</c:v>
                </c:pt>
                <c:pt idx="6">
                  <c:v>2035-2040</c:v>
                </c:pt>
                <c:pt idx="7">
                  <c:v>2040-2045</c:v>
                </c:pt>
                <c:pt idx="8">
                  <c:v>2045-2050</c:v>
                </c:pt>
                <c:pt idx="9">
                  <c:v>2050-2055</c:v>
                </c:pt>
                <c:pt idx="10">
                  <c:v>2055-2060</c:v>
                </c:pt>
                <c:pt idx="11">
                  <c:v>2060-2065</c:v>
                </c:pt>
                <c:pt idx="12">
                  <c:v>2065-2070</c:v>
                </c:pt>
                <c:pt idx="13">
                  <c:v>2070-2075</c:v>
                </c:pt>
                <c:pt idx="14">
                  <c:v>2075-2080</c:v>
                </c:pt>
                <c:pt idx="15">
                  <c:v>2080-2085</c:v>
                </c:pt>
                <c:pt idx="16">
                  <c:v>2085-2090</c:v>
                </c:pt>
                <c:pt idx="17">
                  <c:v>2090-2095</c:v>
                </c:pt>
                <c:pt idx="18">
                  <c:v>2095-2100</c:v>
                </c:pt>
              </c:strCache>
            </c:strRef>
          </c:cat>
          <c:val>
            <c:numRef>
              <c:f>Sheet1!$C$2:$C$20</c:f>
              <c:numCache>
                <c:formatCode>##0.00;\-##0.00;0</c:formatCode>
                <c:ptCount val="19"/>
                <c:pt idx="0" formatCode="General">
                  <c:v>2.4</c:v>
                </c:pt>
                <c:pt idx="1">
                  <c:v>2.3620000000000001</c:v>
                </c:pt>
                <c:pt idx="2">
                  <c:v>2.302</c:v>
                </c:pt>
                <c:pt idx="3">
                  <c:v>2.25</c:v>
                </c:pt>
                <c:pt idx="4">
                  <c:v>2.21</c:v>
                </c:pt>
                <c:pt idx="5">
                  <c:v>2.1739999999999999</c:v>
                </c:pt>
                <c:pt idx="6">
                  <c:v>2.141</c:v>
                </c:pt>
                <c:pt idx="7">
                  <c:v>2.1120000000000001</c:v>
                </c:pt>
                <c:pt idx="8">
                  <c:v>2.089</c:v>
                </c:pt>
                <c:pt idx="9">
                  <c:v>2.0680000000000001</c:v>
                </c:pt>
                <c:pt idx="10">
                  <c:v>2.048</c:v>
                </c:pt>
                <c:pt idx="11">
                  <c:v>2.0270000000000001</c:v>
                </c:pt>
                <c:pt idx="12">
                  <c:v>2.0089999999999999</c:v>
                </c:pt>
                <c:pt idx="13">
                  <c:v>1.9930000000000001</c:v>
                </c:pt>
                <c:pt idx="14">
                  <c:v>1.978</c:v>
                </c:pt>
                <c:pt idx="15">
                  <c:v>1.964</c:v>
                </c:pt>
                <c:pt idx="16">
                  <c:v>1.9510000000000001</c:v>
                </c:pt>
                <c:pt idx="17">
                  <c:v>1.9390000000000001</c:v>
                </c:pt>
                <c:pt idx="18">
                  <c:v>1.927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2005-2010</c:v>
                </c:pt>
                <c:pt idx="1">
                  <c:v>2010-2015</c:v>
                </c:pt>
                <c:pt idx="2">
                  <c:v>2015-2020</c:v>
                </c:pt>
                <c:pt idx="3">
                  <c:v>2020-2025</c:v>
                </c:pt>
                <c:pt idx="4">
                  <c:v>2025-2030</c:v>
                </c:pt>
                <c:pt idx="5">
                  <c:v>2030-2035</c:v>
                </c:pt>
                <c:pt idx="6">
                  <c:v>2035-2040</c:v>
                </c:pt>
                <c:pt idx="7">
                  <c:v>2040-2045</c:v>
                </c:pt>
                <c:pt idx="8">
                  <c:v>2045-2050</c:v>
                </c:pt>
                <c:pt idx="9">
                  <c:v>2050-2055</c:v>
                </c:pt>
                <c:pt idx="10">
                  <c:v>2055-2060</c:v>
                </c:pt>
                <c:pt idx="11">
                  <c:v>2060-2065</c:v>
                </c:pt>
                <c:pt idx="12">
                  <c:v>2065-2070</c:v>
                </c:pt>
                <c:pt idx="13">
                  <c:v>2070-2075</c:v>
                </c:pt>
                <c:pt idx="14">
                  <c:v>2075-2080</c:v>
                </c:pt>
                <c:pt idx="15">
                  <c:v>2080-2085</c:v>
                </c:pt>
                <c:pt idx="16">
                  <c:v>2085-2090</c:v>
                </c:pt>
                <c:pt idx="17">
                  <c:v>2090-2095</c:v>
                </c:pt>
                <c:pt idx="18">
                  <c:v>2095-2100</c:v>
                </c:pt>
              </c:strCache>
            </c:strRef>
          </c:cat>
          <c:val>
            <c:numRef>
              <c:f>Sheet1!$D$2:$D$20</c:f>
              <c:numCache>
                <c:formatCode>##0.00;\-##0.00;0</c:formatCode>
                <c:ptCount val="19"/>
                <c:pt idx="0" formatCode="General">
                  <c:v>2.4</c:v>
                </c:pt>
                <c:pt idx="1">
                  <c:v>2.6110000000000002</c:v>
                </c:pt>
                <c:pt idx="2">
                  <c:v>2.7010000000000001</c:v>
                </c:pt>
                <c:pt idx="3">
                  <c:v>2.7480000000000002</c:v>
                </c:pt>
                <c:pt idx="4">
                  <c:v>2.7069999999999999</c:v>
                </c:pt>
                <c:pt idx="5">
                  <c:v>2.6680000000000001</c:v>
                </c:pt>
                <c:pt idx="6">
                  <c:v>2.63</c:v>
                </c:pt>
                <c:pt idx="7">
                  <c:v>2.597</c:v>
                </c:pt>
                <c:pt idx="8">
                  <c:v>2.5710000000000002</c:v>
                </c:pt>
                <c:pt idx="9">
                  <c:v>2.5499999999999998</c:v>
                </c:pt>
                <c:pt idx="10">
                  <c:v>2.5289999999999999</c:v>
                </c:pt>
                <c:pt idx="11">
                  <c:v>2.5070000000000001</c:v>
                </c:pt>
                <c:pt idx="12">
                  <c:v>2.4870000000000001</c:v>
                </c:pt>
                <c:pt idx="13">
                  <c:v>2.472</c:v>
                </c:pt>
                <c:pt idx="14">
                  <c:v>2.4580000000000002</c:v>
                </c:pt>
                <c:pt idx="15">
                  <c:v>2.4470000000000001</c:v>
                </c:pt>
                <c:pt idx="16">
                  <c:v>2.4359999999999999</c:v>
                </c:pt>
                <c:pt idx="17">
                  <c:v>2.4260000000000002</c:v>
                </c:pt>
                <c:pt idx="18">
                  <c:v>2.4169999999999998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185344"/>
        <c:axId val="158186880"/>
      </c:lineChart>
      <c:catAx>
        <c:axId val="158185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58186880"/>
        <c:crosses val="autoZero"/>
        <c:auto val="1"/>
        <c:lblAlgn val="ctr"/>
        <c:lblOffset val="100"/>
        <c:noMultiLvlLbl val="0"/>
      </c:catAx>
      <c:valAx>
        <c:axId val="158186880"/>
        <c:scaling>
          <c:orientation val="minMax"/>
          <c:max val="5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Children</a:t>
                </a:r>
                <a:r>
                  <a:rPr lang="en-US" baseline="0" dirty="0" smtClean="0"/>
                  <a:t> per woman</a:t>
                </a:r>
                <a:endParaRPr lang="en-US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5818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00609212839221"/>
          <c:y val="0.13008379888268154"/>
          <c:w val="0.11382287076500759"/>
          <c:h val="0.22586570184313554"/>
        </c:manualLayout>
      </c:layout>
      <c:overlay val="0"/>
    </c:legend>
    <c:plotVisOnly val="1"/>
    <c:dispBlanksAs val="gap"/>
    <c:showDLblsOverMax val="0"/>
  </c:chart>
  <c:spPr>
    <a:gradFill>
      <a:gsLst>
        <a:gs pos="0">
          <a:srgbClr val="000000"/>
        </a:gs>
        <a:gs pos="100000">
          <a:srgbClr val="0A128C"/>
        </a:gs>
        <a:gs pos="100000">
          <a:srgbClr val="181CC7"/>
        </a:gs>
        <a:gs pos="100000">
          <a:srgbClr val="7005D4"/>
        </a:gs>
        <a:gs pos="100000">
          <a:srgbClr val="8C3D91"/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ln w="31750">
              <a:solidFill>
                <a:schemeClr val="accent5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2005-2010</c:v>
                </c:pt>
                <c:pt idx="1">
                  <c:v>2010-2015</c:v>
                </c:pt>
                <c:pt idx="2">
                  <c:v>2015-2020</c:v>
                </c:pt>
                <c:pt idx="3">
                  <c:v>2020-2025</c:v>
                </c:pt>
                <c:pt idx="4">
                  <c:v>2025-2030</c:v>
                </c:pt>
                <c:pt idx="5">
                  <c:v>2030-2035</c:v>
                </c:pt>
                <c:pt idx="6">
                  <c:v>2035-2040</c:v>
                </c:pt>
                <c:pt idx="7">
                  <c:v>2040-2045</c:v>
                </c:pt>
                <c:pt idx="8">
                  <c:v>2045-2050</c:v>
                </c:pt>
                <c:pt idx="9">
                  <c:v>2050-2055</c:v>
                </c:pt>
                <c:pt idx="10">
                  <c:v>2055-2060</c:v>
                </c:pt>
                <c:pt idx="11">
                  <c:v>2060-2065</c:v>
                </c:pt>
                <c:pt idx="12">
                  <c:v>2065-2070</c:v>
                </c:pt>
                <c:pt idx="13">
                  <c:v>2070-2075</c:v>
                </c:pt>
                <c:pt idx="14">
                  <c:v>2075-2080</c:v>
                </c:pt>
                <c:pt idx="15">
                  <c:v>2080-2085</c:v>
                </c:pt>
                <c:pt idx="16">
                  <c:v>2085-2090</c:v>
                </c:pt>
                <c:pt idx="17">
                  <c:v>2090-2095</c:v>
                </c:pt>
                <c:pt idx="18">
                  <c:v>2095-2100</c:v>
                </c:pt>
              </c:strCache>
            </c:strRef>
          </c:cat>
          <c:val>
            <c:numRef>
              <c:f>Sheet1!$B$2:$B$20</c:f>
              <c:numCache>
                <c:formatCode>##0.00;\-##0.00;0</c:formatCode>
                <c:ptCount val="19"/>
                <c:pt idx="0" formatCode="General">
                  <c:v>1.7</c:v>
                </c:pt>
                <c:pt idx="1">
                  <c:v>1.431</c:v>
                </c:pt>
                <c:pt idx="2">
                  <c:v>1.3140000000000001</c:v>
                </c:pt>
                <c:pt idx="3">
                  <c:v>1.246</c:v>
                </c:pt>
                <c:pt idx="4">
                  <c:v>1.2849999999999999</c:v>
                </c:pt>
                <c:pt idx="5">
                  <c:v>1.32</c:v>
                </c:pt>
                <c:pt idx="6">
                  <c:v>1.34</c:v>
                </c:pt>
                <c:pt idx="7">
                  <c:v>1.35</c:v>
                </c:pt>
                <c:pt idx="8">
                  <c:v>1.359</c:v>
                </c:pt>
                <c:pt idx="9">
                  <c:v>1.373</c:v>
                </c:pt>
                <c:pt idx="10">
                  <c:v>1.3879999999999999</c:v>
                </c:pt>
                <c:pt idx="11">
                  <c:v>1.399</c:v>
                </c:pt>
                <c:pt idx="12">
                  <c:v>1.4039999999999999</c:v>
                </c:pt>
                <c:pt idx="13">
                  <c:v>1.409</c:v>
                </c:pt>
                <c:pt idx="14">
                  <c:v>1.413</c:v>
                </c:pt>
                <c:pt idx="15">
                  <c:v>1.4179999999999999</c:v>
                </c:pt>
                <c:pt idx="16">
                  <c:v>1.423</c:v>
                </c:pt>
                <c:pt idx="17">
                  <c:v>1.4259999999999999</c:v>
                </c:pt>
                <c:pt idx="18">
                  <c:v>1.429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ln w="31750">
              <a:solidFill>
                <a:srgbClr val="FF66FF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2005-2010</c:v>
                </c:pt>
                <c:pt idx="1">
                  <c:v>2010-2015</c:v>
                </c:pt>
                <c:pt idx="2">
                  <c:v>2015-2020</c:v>
                </c:pt>
                <c:pt idx="3">
                  <c:v>2020-2025</c:v>
                </c:pt>
                <c:pt idx="4">
                  <c:v>2025-2030</c:v>
                </c:pt>
                <c:pt idx="5">
                  <c:v>2030-2035</c:v>
                </c:pt>
                <c:pt idx="6">
                  <c:v>2035-2040</c:v>
                </c:pt>
                <c:pt idx="7">
                  <c:v>2040-2045</c:v>
                </c:pt>
                <c:pt idx="8">
                  <c:v>2045-2050</c:v>
                </c:pt>
                <c:pt idx="9">
                  <c:v>2050-2055</c:v>
                </c:pt>
                <c:pt idx="10">
                  <c:v>2055-2060</c:v>
                </c:pt>
                <c:pt idx="11">
                  <c:v>2060-2065</c:v>
                </c:pt>
                <c:pt idx="12">
                  <c:v>2065-2070</c:v>
                </c:pt>
                <c:pt idx="13">
                  <c:v>2070-2075</c:v>
                </c:pt>
                <c:pt idx="14">
                  <c:v>2075-2080</c:v>
                </c:pt>
                <c:pt idx="15">
                  <c:v>2080-2085</c:v>
                </c:pt>
                <c:pt idx="16">
                  <c:v>2085-2090</c:v>
                </c:pt>
                <c:pt idx="17">
                  <c:v>2090-2095</c:v>
                </c:pt>
                <c:pt idx="18">
                  <c:v>2095-2100</c:v>
                </c:pt>
              </c:strCache>
            </c:strRef>
          </c:cat>
          <c:val>
            <c:numRef>
              <c:f>Sheet1!$C$2:$C$20</c:f>
              <c:numCache>
                <c:formatCode>##0.00;\-##0.00;0</c:formatCode>
                <c:ptCount val="19"/>
                <c:pt idx="0" formatCode="General">
                  <c:v>1.7</c:v>
                </c:pt>
                <c:pt idx="1">
                  <c:v>1.6819999999999999</c:v>
                </c:pt>
                <c:pt idx="2">
                  <c:v>1.712</c:v>
                </c:pt>
                <c:pt idx="3">
                  <c:v>1.74</c:v>
                </c:pt>
                <c:pt idx="4">
                  <c:v>1.782</c:v>
                </c:pt>
                <c:pt idx="5">
                  <c:v>1.823</c:v>
                </c:pt>
                <c:pt idx="6">
                  <c:v>1.843</c:v>
                </c:pt>
                <c:pt idx="7">
                  <c:v>1.849</c:v>
                </c:pt>
                <c:pt idx="8">
                  <c:v>1.8540000000000001</c:v>
                </c:pt>
                <c:pt idx="9">
                  <c:v>1.867</c:v>
                </c:pt>
                <c:pt idx="10">
                  <c:v>1.8839999999999999</c:v>
                </c:pt>
                <c:pt idx="11">
                  <c:v>1.8979999999999999</c:v>
                </c:pt>
                <c:pt idx="12">
                  <c:v>1.9039999999999999</c:v>
                </c:pt>
                <c:pt idx="13">
                  <c:v>1.905</c:v>
                </c:pt>
                <c:pt idx="14">
                  <c:v>1.907</c:v>
                </c:pt>
                <c:pt idx="15">
                  <c:v>1.9119999999999999</c:v>
                </c:pt>
                <c:pt idx="16">
                  <c:v>1.92</c:v>
                </c:pt>
                <c:pt idx="17">
                  <c:v>1.9239999999999999</c:v>
                </c:pt>
                <c:pt idx="18">
                  <c:v>1.927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2005-2010</c:v>
                </c:pt>
                <c:pt idx="1">
                  <c:v>2010-2015</c:v>
                </c:pt>
                <c:pt idx="2">
                  <c:v>2015-2020</c:v>
                </c:pt>
                <c:pt idx="3">
                  <c:v>2020-2025</c:v>
                </c:pt>
                <c:pt idx="4">
                  <c:v>2025-2030</c:v>
                </c:pt>
                <c:pt idx="5">
                  <c:v>2030-2035</c:v>
                </c:pt>
                <c:pt idx="6">
                  <c:v>2035-2040</c:v>
                </c:pt>
                <c:pt idx="7">
                  <c:v>2040-2045</c:v>
                </c:pt>
                <c:pt idx="8">
                  <c:v>2045-2050</c:v>
                </c:pt>
                <c:pt idx="9">
                  <c:v>2050-2055</c:v>
                </c:pt>
                <c:pt idx="10">
                  <c:v>2055-2060</c:v>
                </c:pt>
                <c:pt idx="11">
                  <c:v>2060-2065</c:v>
                </c:pt>
                <c:pt idx="12">
                  <c:v>2065-2070</c:v>
                </c:pt>
                <c:pt idx="13">
                  <c:v>2070-2075</c:v>
                </c:pt>
                <c:pt idx="14">
                  <c:v>2075-2080</c:v>
                </c:pt>
                <c:pt idx="15">
                  <c:v>2080-2085</c:v>
                </c:pt>
                <c:pt idx="16">
                  <c:v>2085-2090</c:v>
                </c:pt>
                <c:pt idx="17">
                  <c:v>2090-2095</c:v>
                </c:pt>
                <c:pt idx="18">
                  <c:v>2095-2100</c:v>
                </c:pt>
              </c:strCache>
            </c:strRef>
          </c:cat>
          <c:val>
            <c:numRef>
              <c:f>Sheet1!$D$2:$D$20</c:f>
              <c:numCache>
                <c:formatCode>##0.00;\-##0.00;0</c:formatCode>
                <c:ptCount val="19"/>
                <c:pt idx="0" formatCode="General">
                  <c:v>1.7</c:v>
                </c:pt>
                <c:pt idx="1">
                  <c:v>1.9339999999999999</c:v>
                </c:pt>
                <c:pt idx="2">
                  <c:v>2.11</c:v>
                </c:pt>
                <c:pt idx="3">
                  <c:v>2.2349999999999999</c:v>
                </c:pt>
                <c:pt idx="4">
                  <c:v>2.2789999999999999</c:v>
                </c:pt>
                <c:pt idx="5">
                  <c:v>2.3260000000000001</c:v>
                </c:pt>
                <c:pt idx="6">
                  <c:v>2.347</c:v>
                </c:pt>
                <c:pt idx="7">
                  <c:v>2.35</c:v>
                </c:pt>
                <c:pt idx="8">
                  <c:v>2.351</c:v>
                </c:pt>
                <c:pt idx="9">
                  <c:v>2.363</c:v>
                </c:pt>
                <c:pt idx="10">
                  <c:v>2.383</c:v>
                </c:pt>
                <c:pt idx="11">
                  <c:v>2.4009999999999998</c:v>
                </c:pt>
                <c:pt idx="12">
                  <c:v>2.4049999999999998</c:v>
                </c:pt>
                <c:pt idx="13">
                  <c:v>2.4020000000000001</c:v>
                </c:pt>
                <c:pt idx="14">
                  <c:v>2.4009999999999998</c:v>
                </c:pt>
                <c:pt idx="15">
                  <c:v>2.4079999999999999</c:v>
                </c:pt>
                <c:pt idx="16">
                  <c:v>2.419</c:v>
                </c:pt>
                <c:pt idx="17">
                  <c:v>2.4260000000000002</c:v>
                </c:pt>
                <c:pt idx="18">
                  <c:v>2.427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33824"/>
        <c:axId val="156735360"/>
      </c:lineChart>
      <c:catAx>
        <c:axId val="15673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56735360"/>
        <c:crosses val="autoZero"/>
        <c:auto val="1"/>
        <c:lblAlgn val="ctr"/>
        <c:lblOffset val="100"/>
        <c:noMultiLvlLbl val="0"/>
      </c:catAx>
      <c:valAx>
        <c:axId val="156735360"/>
        <c:scaling>
          <c:orientation val="minMax"/>
          <c:max val="5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Children</a:t>
                </a:r>
                <a:r>
                  <a:rPr lang="en-US" baseline="0" dirty="0" smtClean="0"/>
                  <a:t> per woman</a:t>
                </a:r>
                <a:endParaRPr lang="en-US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5673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00609212839221"/>
          <c:y val="0.13008379888268154"/>
          <c:w val="0.11382287076500759"/>
          <c:h val="0.22586570184313554"/>
        </c:manualLayout>
      </c:layout>
      <c:overlay val="0"/>
    </c:legend>
    <c:plotVisOnly val="1"/>
    <c:dispBlanksAs val="gap"/>
    <c:showDLblsOverMax val="0"/>
  </c:chart>
  <c:spPr>
    <a:gradFill>
      <a:gsLst>
        <a:gs pos="0">
          <a:srgbClr val="000000"/>
        </a:gs>
        <a:gs pos="100000">
          <a:srgbClr val="0A128C"/>
        </a:gs>
        <a:gs pos="100000">
          <a:srgbClr val="181CC7"/>
        </a:gs>
        <a:gs pos="100000">
          <a:srgbClr val="7005D4"/>
        </a:gs>
        <a:gs pos="100000">
          <a:srgbClr val="8C3D91"/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0.93193441599999993</c:v>
                </c:pt>
                <c:pt idx="1">
                  <c:v>1.026512426</c:v>
                </c:pt>
                <c:pt idx="2">
                  <c:v>1.1218873549999999</c:v>
                </c:pt>
                <c:pt idx="3">
                  <c:v>1.2201617379999998</c:v>
                </c:pt>
                <c:pt idx="4">
                  <c:v>1.3190763780000001</c:v>
                </c:pt>
                <c:pt idx="5">
                  <c:v>1.4158421370000001</c:v>
                </c:pt>
                <c:pt idx="6">
                  <c:v>1.5079081080000001</c:v>
                </c:pt>
                <c:pt idx="7">
                  <c:v>1.5939994369999999</c:v>
                </c:pt>
                <c:pt idx="8">
                  <c:v>1.673650509</c:v>
                </c:pt>
                <c:pt idx="9">
                  <c:v>1.7459109080000002</c:v>
                </c:pt>
                <c:pt idx="10">
                  <c:v>1.809305503</c:v>
                </c:pt>
                <c:pt idx="11">
                  <c:v>1.8623640260000001</c:v>
                </c:pt>
                <c:pt idx="12">
                  <c:v>1.903989304</c:v>
                </c:pt>
                <c:pt idx="13">
                  <c:v>1.9338239660000001</c:v>
                </c:pt>
                <c:pt idx="14">
                  <c:v>1.951976948</c:v>
                </c:pt>
                <c:pt idx="15">
                  <c:v>1.9590619739999999</c:v>
                </c:pt>
                <c:pt idx="16">
                  <c:v>1.9559516259999998</c:v>
                </c:pt>
                <c:pt idx="17">
                  <c:v>1.943545316</c:v>
                </c:pt>
                <c:pt idx="18">
                  <c:v>0.940125341</c:v>
                </c:pt>
                <c:pt idx="19">
                  <c:v>1.049413363</c:v>
                </c:pt>
                <c:pt idx="20">
                  <c:v>1.1653987990000001</c:v>
                </c:pt>
                <c:pt idx="21">
                  <c:v>1.2870426619999999</c:v>
                </c:pt>
                <c:pt idx="22">
                  <c:v>1.4136023200000001</c:v>
                </c:pt>
                <c:pt idx="23">
                  <c:v>1.5440526210000001</c:v>
                </c:pt>
                <c:pt idx="24">
                  <c:v>1.6768441920000001</c:v>
                </c:pt>
                <c:pt idx="25">
                  <c:v>1.8105902540000001</c:v>
                </c:pt>
                <c:pt idx="26">
                  <c:v>1.944011554</c:v>
                </c:pt>
                <c:pt idx="27">
                  <c:v>2.075828784</c:v>
                </c:pt>
                <c:pt idx="28">
                  <c:v>2.204672865</c:v>
                </c:pt>
                <c:pt idx="29">
                  <c:v>2.3291636709999999</c:v>
                </c:pt>
                <c:pt idx="30">
                  <c:v>2.44789557</c:v>
                </c:pt>
                <c:pt idx="31">
                  <c:v>2.5597926230000003</c:v>
                </c:pt>
                <c:pt idx="32">
                  <c:v>2.664009053</c:v>
                </c:pt>
                <c:pt idx="33">
                  <c:v>2.7601829980000003</c:v>
                </c:pt>
                <c:pt idx="34">
                  <c:v>2.8481655990000001</c:v>
                </c:pt>
                <c:pt idx="35">
                  <c:v>2.9277454889999999</c:v>
                </c:pt>
                <c:pt idx="36">
                  <c:v>0.94822104399999996</c:v>
                </c:pt>
                <c:pt idx="37">
                  <c:v>1.072179269</c:v>
                </c:pt>
                <c:pt idx="38">
                  <c:v>1.2087771789999999</c:v>
                </c:pt>
                <c:pt idx="39">
                  <c:v>1.353989796</c:v>
                </c:pt>
                <c:pt idx="40">
                  <c:v>1.5091268519999999</c:v>
                </c:pt>
                <c:pt idx="41">
                  <c:v>1.67579875</c:v>
                </c:pt>
                <c:pt idx="42">
                  <c:v>1.854170978</c:v>
                </c:pt>
                <c:pt idx="43">
                  <c:v>2.0430235539999999</c:v>
                </c:pt>
                <c:pt idx="44">
                  <c:v>2.2403315679999998</c:v>
                </c:pt>
                <c:pt idx="45">
                  <c:v>2.4449367769999997</c:v>
                </c:pt>
                <c:pt idx="46">
                  <c:v>2.6564994040000003</c:v>
                </c:pt>
                <c:pt idx="47">
                  <c:v>2.8747658149999999</c:v>
                </c:pt>
                <c:pt idx="48">
                  <c:v>3.0987893900000003</c:v>
                </c:pt>
                <c:pt idx="49">
                  <c:v>3.3272345249999997</c:v>
                </c:pt>
                <c:pt idx="50">
                  <c:v>3.5587358820000001</c:v>
                </c:pt>
                <c:pt idx="51">
                  <c:v>3.792617103</c:v>
                </c:pt>
                <c:pt idx="52">
                  <c:v>4.028536882</c:v>
                </c:pt>
                <c:pt idx="53">
                  <c:v>4.2659287770000001</c:v>
                </c:pt>
                <c:pt idx="54">
                  <c:v>0.95209696300000002</c:v>
                </c:pt>
                <c:pt idx="55">
                  <c:v>1.0821830319999999</c:v>
                </c:pt>
                <c:pt idx="56">
                  <c:v>1.2292786980000001</c:v>
                </c:pt>
                <c:pt idx="57">
                  <c:v>1.3937196519999999</c:v>
                </c:pt>
                <c:pt idx="58">
                  <c:v>1.578170209</c:v>
                </c:pt>
                <c:pt idx="59">
                  <c:v>1.7873110090000002</c:v>
                </c:pt>
                <c:pt idx="60">
                  <c:v>2.0261916819999999</c:v>
                </c:pt>
                <c:pt idx="61">
                  <c:v>2.299746324</c:v>
                </c:pt>
                <c:pt idx="62">
                  <c:v>2.6131619640000001</c:v>
                </c:pt>
                <c:pt idx="63">
                  <c:v>2.9726998550000001</c:v>
                </c:pt>
                <c:pt idx="64">
                  <c:v>3.386328593</c:v>
                </c:pt>
                <c:pt idx="65">
                  <c:v>3.8638950189999997</c:v>
                </c:pt>
                <c:pt idx="66">
                  <c:v>4.4169356390000001</c:v>
                </c:pt>
                <c:pt idx="67">
                  <c:v>5.058503354</c:v>
                </c:pt>
                <c:pt idx="68">
                  <c:v>5.8033006380000005</c:v>
                </c:pt>
                <c:pt idx="69">
                  <c:v>6.6681656709999997</c:v>
                </c:pt>
                <c:pt idx="70">
                  <c:v>7.6726864130000001</c:v>
                </c:pt>
                <c:pt idx="71">
                  <c:v>8.8399999020000006</c:v>
                </c:pt>
                <c:pt idx="72">
                  <c:v>0.95123977500000001</c:v>
                </c:pt>
                <c:pt idx="73">
                  <c:v>1.0860966329999999</c:v>
                </c:pt>
                <c:pt idx="74">
                  <c:v>1.2443605099999999</c:v>
                </c:pt>
                <c:pt idx="75">
                  <c:v>1.4279779350000001</c:v>
                </c:pt>
                <c:pt idx="76">
                  <c:v>1.6421877499999999</c:v>
                </c:pt>
                <c:pt idx="77">
                  <c:v>1.894903985</c:v>
                </c:pt>
                <c:pt idx="78">
                  <c:v>2.1949261930000001</c:v>
                </c:pt>
                <c:pt idx="79">
                  <c:v>2.5518568300000002</c:v>
                </c:pt>
                <c:pt idx="80">
                  <c:v>2.9771803440000002</c:v>
                </c:pt>
                <c:pt idx="81">
                  <c:v>3.4843466430000003</c:v>
                </c:pt>
                <c:pt idx="82">
                  <c:v>4.0904609929999998</c:v>
                </c:pt>
                <c:pt idx="83">
                  <c:v>4.8167154620000003</c:v>
                </c:pt>
                <c:pt idx="84">
                  <c:v>5.6890494630000008</c:v>
                </c:pt>
                <c:pt idx="85">
                  <c:v>6.7386604850000005</c:v>
                </c:pt>
                <c:pt idx="86">
                  <c:v>8.0030358069999998</c:v>
                </c:pt>
                <c:pt idx="87">
                  <c:v>9.5276804899999998</c:v>
                </c:pt>
                <c:pt idx="88">
                  <c:v>11.367703597999999</c:v>
                </c:pt>
                <c:pt idx="89">
                  <c:v>13.590176343</c:v>
                </c:pt>
                <c:pt idx="90">
                  <c:v>0.93481421499999995</c:v>
                </c:pt>
                <c:pt idx="91">
                  <c:v>1.0337900440000001</c:v>
                </c:pt>
                <c:pt idx="92">
                  <c:v>1.134086325</c:v>
                </c:pt>
                <c:pt idx="93">
                  <c:v>1.2338735649999999</c:v>
                </c:pt>
                <c:pt idx="94">
                  <c:v>1.3313132809999999</c:v>
                </c:pt>
                <c:pt idx="95">
                  <c:v>1.4244714059999999</c:v>
                </c:pt>
                <c:pt idx="96">
                  <c:v>1.511372948</c:v>
                </c:pt>
                <c:pt idx="97">
                  <c:v>1.590632848</c:v>
                </c:pt>
                <c:pt idx="98">
                  <c:v>1.6612327579999999</c:v>
                </c:pt>
                <c:pt idx="99">
                  <c:v>1.7222990300000001</c:v>
                </c:pt>
                <c:pt idx="100">
                  <c:v>1.772925444</c:v>
                </c:pt>
                <c:pt idx="101">
                  <c:v>1.8125321089999999</c:v>
                </c:pt>
                <c:pt idx="102">
                  <c:v>1.8408454089999999</c:v>
                </c:pt>
                <c:pt idx="103">
                  <c:v>1.8580877390000001</c:v>
                </c:pt>
                <c:pt idx="104">
                  <c:v>1.8647490849999999</c:v>
                </c:pt>
                <c:pt idx="105">
                  <c:v>1.861623137</c:v>
                </c:pt>
                <c:pt idx="106">
                  <c:v>1.849564607</c:v>
                </c:pt>
                <c:pt idx="107">
                  <c:v>1.829362282</c:v>
                </c:pt>
                <c:pt idx="108">
                  <c:v>0.88158428700000002</c:v>
                </c:pt>
                <c:pt idx="109">
                  <c:v>0.93417135900000003</c:v>
                </c:pt>
                <c:pt idx="110">
                  <c:v>0.99460365000000006</c:v>
                </c:pt>
                <c:pt idx="111">
                  <c:v>1.0594515870000001</c:v>
                </c:pt>
                <c:pt idx="112">
                  <c:v>1.1217558439999999</c:v>
                </c:pt>
                <c:pt idx="113">
                  <c:v>1.1752829929999999</c:v>
                </c:pt>
                <c:pt idx="114">
                  <c:v>1.220111999</c:v>
                </c:pt>
                <c:pt idx="115">
                  <c:v>1.260557173</c:v>
                </c:pt>
                <c:pt idx="116">
                  <c:v>1.299583945</c:v>
                </c:pt>
                <c:pt idx="117">
                  <c:v>1.3357605670000001</c:v>
                </c:pt>
                <c:pt idx="118">
                  <c:v>1.3660704990000001</c:v>
                </c:pt>
                <c:pt idx="119">
                  <c:v>1.3888943470000001</c:v>
                </c:pt>
                <c:pt idx="120">
                  <c:v>1.405135378</c:v>
                </c:pt>
                <c:pt idx="121">
                  <c:v>1.4172452</c:v>
                </c:pt>
                <c:pt idx="122">
                  <c:v>1.4273582139999998</c:v>
                </c:pt>
                <c:pt idx="123">
                  <c:v>1.436919837</c:v>
                </c:pt>
                <c:pt idx="124">
                  <c:v>1.447052472</c:v>
                </c:pt>
                <c:pt idx="125">
                  <c:v>1.4585744010000001</c:v>
                </c:pt>
              </c:numCache>
            </c:numRef>
          </c:xVal>
          <c:yVal>
            <c:numRef>
              <c:f>Sheet1!$B$2:$B$127</c:f>
              <c:numCache>
                <c:formatCode>##0.0;\-##0.0;0</c:formatCode>
                <c:ptCount val="126"/>
                <c:pt idx="0">
                  <c:v>20.172999999999998</c:v>
                </c:pt>
                <c:pt idx="1">
                  <c:v>21.4</c:v>
                </c:pt>
                <c:pt idx="2">
                  <c:v>22.724</c:v>
                </c:pt>
                <c:pt idx="3">
                  <c:v>24.050999999999998</c:v>
                </c:pt>
                <c:pt idx="4">
                  <c:v>25.437999999999999</c:v>
                </c:pt>
                <c:pt idx="5">
                  <c:v>26.765000000000001</c:v>
                </c:pt>
                <c:pt idx="6">
                  <c:v>28.061</c:v>
                </c:pt>
                <c:pt idx="7">
                  <c:v>29.335000000000001</c:v>
                </c:pt>
                <c:pt idx="8">
                  <c:v>30.608000000000001</c:v>
                </c:pt>
                <c:pt idx="9">
                  <c:v>31.937000000000001</c:v>
                </c:pt>
                <c:pt idx="10">
                  <c:v>33.261000000000003</c:v>
                </c:pt>
                <c:pt idx="11">
                  <c:v>34.579000000000001</c:v>
                </c:pt>
                <c:pt idx="12">
                  <c:v>35.893999999999998</c:v>
                </c:pt>
                <c:pt idx="13">
                  <c:v>37.156999999999996</c:v>
                </c:pt>
                <c:pt idx="14">
                  <c:v>38.366</c:v>
                </c:pt>
                <c:pt idx="15">
                  <c:v>39.530999999999999</c:v>
                </c:pt>
                <c:pt idx="16">
                  <c:v>40.673999999999999</c:v>
                </c:pt>
                <c:pt idx="17">
                  <c:v>41.805999999999997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ln w="50800">
              <a:solidFill>
                <a:schemeClr val="accent5">
                  <a:lumMod val="20000"/>
                  <a:lumOff val="80000"/>
                </a:schemeClr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0.93193441599999993</c:v>
                </c:pt>
                <c:pt idx="1">
                  <c:v>1.026512426</c:v>
                </c:pt>
                <c:pt idx="2">
                  <c:v>1.1218873549999999</c:v>
                </c:pt>
                <c:pt idx="3">
                  <c:v>1.2201617379999998</c:v>
                </c:pt>
                <c:pt idx="4">
                  <c:v>1.3190763780000001</c:v>
                </c:pt>
                <c:pt idx="5">
                  <c:v>1.4158421370000001</c:v>
                </c:pt>
                <c:pt idx="6">
                  <c:v>1.5079081080000001</c:v>
                </c:pt>
                <c:pt idx="7">
                  <c:v>1.5939994369999999</c:v>
                </c:pt>
                <c:pt idx="8">
                  <c:v>1.673650509</c:v>
                </c:pt>
                <c:pt idx="9">
                  <c:v>1.7459109080000002</c:v>
                </c:pt>
                <c:pt idx="10">
                  <c:v>1.809305503</c:v>
                </c:pt>
                <c:pt idx="11">
                  <c:v>1.8623640260000001</c:v>
                </c:pt>
                <c:pt idx="12">
                  <c:v>1.903989304</c:v>
                </c:pt>
                <c:pt idx="13">
                  <c:v>1.9338239660000001</c:v>
                </c:pt>
                <c:pt idx="14">
                  <c:v>1.951976948</c:v>
                </c:pt>
                <c:pt idx="15">
                  <c:v>1.9590619739999999</c:v>
                </c:pt>
                <c:pt idx="16">
                  <c:v>1.9559516259999998</c:v>
                </c:pt>
                <c:pt idx="17">
                  <c:v>1.943545316</c:v>
                </c:pt>
                <c:pt idx="18">
                  <c:v>0.940125341</c:v>
                </c:pt>
                <c:pt idx="19">
                  <c:v>1.049413363</c:v>
                </c:pt>
                <c:pt idx="20">
                  <c:v>1.1653987990000001</c:v>
                </c:pt>
                <c:pt idx="21">
                  <c:v>1.2870426619999999</c:v>
                </c:pt>
                <c:pt idx="22">
                  <c:v>1.4136023200000001</c:v>
                </c:pt>
                <c:pt idx="23">
                  <c:v>1.5440526210000001</c:v>
                </c:pt>
                <c:pt idx="24">
                  <c:v>1.6768441920000001</c:v>
                </c:pt>
                <c:pt idx="25">
                  <c:v>1.8105902540000001</c:v>
                </c:pt>
                <c:pt idx="26">
                  <c:v>1.944011554</c:v>
                </c:pt>
                <c:pt idx="27">
                  <c:v>2.075828784</c:v>
                </c:pt>
                <c:pt idx="28">
                  <c:v>2.204672865</c:v>
                </c:pt>
                <c:pt idx="29">
                  <c:v>2.3291636709999999</c:v>
                </c:pt>
                <c:pt idx="30">
                  <c:v>2.44789557</c:v>
                </c:pt>
                <c:pt idx="31">
                  <c:v>2.5597926230000003</c:v>
                </c:pt>
                <c:pt idx="32">
                  <c:v>2.664009053</c:v>
                </c:pt>
                <c:pt idx="33">
                  <c:v>2.7601829980000003</c:v>
                </c:pt>
                <c:pt idx="34">
                  <c:v>2.8481655990000001</c:v>
                </c:pt>
                <c:pt idx="35">
                  <c:v>2.9277454889999999</c:v>
                </c:pt>
                <c:pt idx="36">
                  <c:v>0.94822104399999996</c:v>
                </c:pt>
                <c:pt idx="37">
                  <c:v>1.072179269</c:v>
                </c:pt>
                <c:pt idx="38">
                  <c:v>1.2087771789999999</c:v>
                </c:pt>
                <c:pt idx="39">
                  <c:v>1.353989796</c:v>
                </c:pt>
                <c:pt idx="40">
                  <c:v>1.5091268519999999</c:v>
                </c:pt>
                <c:pt idx="41">
                  <c:v>1.67579875</c:v>
                </c:pt>
                <c:pt idx="42">
                  <c:v>1.854170978</c:v>
                </c:pt>
                <c:pt idx="43">
                  <c:v>2.0430235539999999</c:v>
                </c:pt>
                <c:pt idx="44">
                  <c:v>2.2403315679999998</c:v>
                </c:pt>
                <c:pt idx="45">
                  <c:v>2.4449367769999997</c:v>
                </c:pt>
                <c:pt idx="46">
                  <c:v>2.6564994040000003</c:v>
                </c:pt>
                <c:pt idx="47">
                  <c:v>2.8747658149999999</c:v>
                </c:pt>
                <c:pt idx="48">
                  <c:v>3.0987893900000003</c:v>
                </c:pt>
                <c:pt idx="49">
                  <c:v>3.3272345249999997</c:v>
                </c:pt>
                <c:pt idx="50">
                  <c:v>3.5587358820000001</c:v>
                </c:pt>
                <c:pt idx="51">
                  <c:v>3.792617103</c:v>
                </c:pt>
                <c:pt idx="52">
                  <c:v>4.028536882</c:v>
                </c:pt>
                <c:pt idx="53">
                  <c:v>4.2659287770000001</c:v>
                </c:pt>
                <c:pt idx="54">
                  <c:v>0.95209696300000002</c:v>
                </c:pt>
                <c:pt idx="55">
                  <c:v>1.0821830319999999</c:v>
                </c:pt>
                <c:pt idx="56">
                  <c:v>1.2292786980000001</c:v>
                </c:pt>
                <c:pt idx="57">
                  <c:v>1.3937196519999999</c:v>
                </c:pt>
                <c:pt idx="58">
                  <c:v>1.578170209</c:v>
                </c:pt>
                <c:pt idx="59">
                  <c:v>1.7873110090000002</c:v>
                </c:pt>
                <c:pt idx="60">
                  <c:v>2.0261916819999999</c:v>
                </c:pt>
                <c:pt idx="61">
                  <c:v>2.299746324</c:v>
                </c:pt>
                <c:pt idx="62">
                  <c:v>2.6131619640000001</c:v>
                </c:pt>
                <c:pt idx="63">
                  <c:v>2.9726998550000001</c:v>
                </c:pt>
                <c:pt idx="64">
                  <c:v>3.386328593</c:v>
                </c:pt>
                <c:pt idx="65">
                  <c:v>3.8638950189999997</c:v>
                </c:pt>
                <c:pt idx="66">
                  <c:v>4.4169356390000001</c:v>
                </c:pt>
                <c:pt idx="67">
                  <c:v>5.058503354</c:v>
                </c:pt>
                <c:pt idx="68">
                  <c:v>5.8033006380000005</c:v>
                </c:pt>
                <c:pt idx="69">
                  <c:v>6.6681656709999997</c:v>
                </c:pt>
                <c:pt idx="70">
                  <c:v>7.6726864130000001</c:v>
                </c:pt>
                <c:pt idx="71">
                  <c:v>8.8399999020000006</c:v>
                </c:pt>
                <c:pt idx="72">
                  <c:v>0.95123977500000001</c:v>
                </c:pt>
                <c:pt idx="73">
                  <c:v>1.0860966329999999</c:v>
                </c:pt>
                <c:pt idx="74">
                  <c:v>1.2443605099999999</c:v>
                </c:pt>
                <c:pt idx="75">
                  <c:v>1.4279779350000001</c:v>
                </c:pt>
                <c:pt idx="76">
                  <c:v>1.6421877499999999</c:v>
                </c:pt>
                <c:pt idx="77">
                  <c:v>1.894903985</c:v>
                </c:pt>
                <c:pt idx="78">
                  <c:v>2.1949261930000001</c:v>
                </c:pt>
                <c:pt idx="79">
                  <c:v>2.5518568300000002</c:v>
                </c:pt>
                <c:pt idx="80">
                  <c:v>2.9771803440000002</c:v>
                </c:pt>
                <c:pt idx="81">
                  <c:v>3.4843466430000003</c:v>
                </c:pt>
                <c:pt idx="82">
                  <c:v>4.0904609929999998</c:v>
                </c:pt>
                <c:pt idx="83">
                  <c:v>4.8167154620000003</c:v>
                </c:pt>
                <c:pt idx="84">
                  <c:v>5.6890494630000008</c:v>
                </c:pt>
                <c:pt idx="85">
                  <c:v>6.7386604850000005</c:v>
                </c:pt>
                <c:pt idx="86">
                  <c:v>8.0030358069999998</c:v>
                </c:pt>
                <c:pt idx="87">
                  <c:v>9.5276804899999998</c:v>
                </c:pt>
                <c:pt idx="88">
                  <c:v>11.367703597999999</c:v>
                </c:pt>
                <c:pt idx="89">
                  <c:v>13.590176343</c:v>
                </c:pt>
                <c:pt idx="90">
                  <c:v>0.93481421499999995</c:v>
                </c:pt>
                <c:pt idx="91">
                  <c:v>1.0337900440000001</c:v>
                </c:pt>
                <c:pt idx="92">
                  <c:v>1.134086325</c:v>
                </c:pt>
                <c:pt idx="93">
                  <c:v>1.2338735649999999</c:v>
                </c:pt>
                <c:pt idx="94">
                  <c:v>1.3313132809999999</c:v>
                </c:pt>
                <c:pt idx="95">
                  <c:v>1.4244714059999999</c:v>
                </c:pt>
                <c:pt idx="96">
                  <c:v>1.511372948</c:v>
                </c:pt>
                <c:pt idx="97">
                  <c:v>1.590632848</c:v>
                </c:pt>
                <c:pt idx="98">
                  <c:v>1.6612327579999999</c:v>
                </c:pt>
                <c:pt idx="99">
                  <c:v>1.7222990300000001</c:v>
                </c:pt>
                <c:pt idx="100">
                  <c:v>1.772925444</c:v>
                </c:pt>
                <c:pt idx="101">
                  <c:v>1.8125321089999999</c:v>
                </c:pt>
                <c:pt idx="102">
                  <c:v>1.8408454089999999</c:v>
                </c:pt>
                <c:pt idx="103">
                  <c:v>1.8580877390000001</c:v>
                </c:pt>
                <c:pt idx="104">
                  <c:v>1.8647490849999999</c:v>
                </c:pt>
                <c:pt idx="105">
                  <c:v>1.861623137</c:v>
                </c:pt>
                <c:pt idx="106">
                  <c:v>1.849564607</c:v>
                </c:pt>
                <c:pt idx="107">
                  <c:v>1.829362282</c:v>
                </c:pt>
                <c:pt idx="108">
                  <c:v>0.88158428700000002</c:v>
                </c:pt>
                <c:pt idx="109">
                  <c:v>0.93417135900000003</c:v>
                </c:pt>
                <c:pt idx="110">
                  <c:v>0.99460365000000006</c:v>
                </c:pt>
                <c:pt idx="111">
                  <c:v>1.0594515870000001</c:v>
                </c:pt>
                <c:pt idx="112">
                  <c:v>1.1217558439999999</c:v>
                </c:pt>
                <c:pt idx="113">
                  <c:v>1.1752829929999999</c:v>
                </c:pt>
                <c:pt idx="114">
                  <c:v>1.220111999</c:v>
                </c:pt>
                <c:pt idx="115">
                  <c:v>1.260557173</c:v>
                </c:pt>
                <c:pt idx="116">
                  <c:v>1.299583945</c:v>
                </c:pt>
                <c:pt idx="117">
                  <c:v>1.3357605670000001</c:v>
                </c:pt>
                <c:pt idx="118">
                  <c:v>1.3660704990000001</c:v>
                </c:pt>
                <c:pt idx="119">
                  <c:v>1.3888943470000001</c:v>
                </c:pt>
                <c:pt idx="120">
                  <c:v>1.405135378</c:v>
                </c:pt>
                <c:pt idx="121">
                  <c:v>1.4172452</c:v>
                </c:pt>
                <c:pt idx="122">
                  <c:v>1.4273582139999998</c:v>
                </c:pt>
                <c:pt idx="123">
                  <c:v>1.436919837</c:v>
                </c:pt>
                <c:pt idx="124">
                  <c:v>1.447052472</c:v>
                </c:pt>
                <c:pt idx="125">
                  <c:v>1.4585744010000001</c:v>
                </c:pt>
              </c:numCache>
            </c:numRef>
          </c:xVal>
          <c:yVal>
            <c:numRef>
              <c:f>Sheet1!$C$2:$C$127</c:f>
              <c:numCache>
                <c:formatCode>General</c:formatCode>
                <c:ptCount val="126"/>
                <c:pt idx="18" formatCode="##0.0;\-##0.0;0">
                  <c:v>19.948</c:v>
                </c:pt>
                <c:pt idx="19" formatCode="##0.0;\-##0.0;0">
                  <c:v>20.818999999999999</c:v>
                </c:pt>
                <c:pt idx="20" formatCode="##0.0;\-##0.0;0">
                  <c:v>21.72</c:v>
                </c:pt>
                <c:pt idx="21" formatCode="##0.0;\-##0.0;0">
                  <c:v>22.629000000000001</c:v>
                </c:pt>
                <c:pt idx="22" formatCode="##0.0;\-##0.0;0">
                  <c:v>23.539000000000001</c:v>
                </c:pt>
                <c:pt idx="23" formatCode="##0.0;\-##0.0;0">
                  <c:v>24.454999999999998</c:v>
                </c:pt>
                <c:pt idx="24" formatCode="##0.0;\-##0.0;0">
                  <c:v>25.414999999999999</c:v>
                </c:pt>
                <c:pt idx="25" formatCode="##0.0;\-##0.0;0">
                  <c:v>26.417000000000002</c:v>
                </c:pt>
                <c:pt idx="26" formatCode="##0.0;\-##0.0;0">
                  <c:v>27.41</c:v>
                </c:pt>
                <c:pt idx="27" formatCode="##0.0;\-##0.0;0">
                  <c:v>28.390999999999998</c:v>
                </c:pt>
                <c:pt idx="28" formatCode="##0.0;\-##0.0;0">
                  <c:v>29.359000000000002</c:v>
                </c:pt>
                <c:pt idx="29" formatCode="##0.0;\-##0.0;0">
                  <c:v>30.332000000000001</c:v>
                </c:pt>
                <c:pt idx="30" formatCode="##0.0;\-##0.0;0">
                  <c:v>31.315000000000001</c:v>
                </c:pt>
                <c:pt idx="31" formatCode="##0.0;\-##0.0;0">
                  <c:v>32.271999999999998</c:v>
                </c:pt>
                <c:pt idx="32" formatCode="##0.0;\-##0.0;0">
                  <c:v>33.203000000000003</c:v>
                </c:pt>
                <c:pt idx="33" formatCode="##0.0;\-##0.0;0">
                  <c:v>34.109000000000002</c:v>
                </c:pt>
                <c:pt idx="34" formatCode="##0.0;\-##0.0;0">
                  <c:v>34.997999999999998</c:v>
                </c:pt>
                <c:pt idx="35" formatCode="##0.0;\-##0.0;0">
                  <c:v>35.889000000000003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0.93193441599999993</c:v>
                </c:pt>
                <c:pt idx="1">
                  <c:v>1.026512426</c:v>
                </c:pt>
                <c:pt idx="2">
                  <c:v>1.1218873549999999</c:v>
                </c:pt>
                <c:pt idx="3">
                  <c:v>1.2201617379999998</c:v>
                </c:pt>
                <c:pt idx="4">
                  <c:v>1.3190763780000001</c:v>
                </c:pt>
                <c:pt idx="5">
                  <c:v>1.4158421370000001</c:v>
                </c:pt>
                <c:pt idx="6">
                  <c:v>1.5079081080000001</c:v>
                </c:pt>
                <c:pt idx="7">
                  <c:v>1.5939994369999999</c:v>
                </c:pt>
                <c:pt idx="8">
                  <c:v>1.673650509</c:v>
                </c:pt>
                <c:pt idx="9">
                  <c:v>1.7459109080000002</c:v>
                </c:pt>
                <c:pt idx="10">
                  <c:v>1.809305503</c:v>
                </c:pt>
                <c:pt idx="11">
                  <c:v>1.8623640260000001</c:v>
                </c:pt>
                <c:pt idx="12">
                  <c:v>1.903989304</c:v>
                </c:pt>
                <c:pt idx="13">
                  <c:v>1.9338239660000001</c:v>
                </c:pt>
                <c:pt idx="14">
                  <c:v>1.951976948</c:v>
                </c:pt>
                <c:pt idx="15">
                  <c:v>1.9590619739999999</c:v>
                </c:pt>
                <c:pt idx="16">
                  <c:v>1.9559516259999998</c:v>
                </c:pt>
                <c:pt idx="17">
                  <c:v>1.943545316</c:v>
                </c:pt>
                <c:pt idx="18">
                  <c:v>0.940125341</c:v>
                </c:pt>
                <c:pt idx="19">
                  <c:v>1.049413363</c:v>
                </c:pt>
                <c:pt idx="20">
                  <c:v>1.1653987990000001</c:v>
                </c:pt>
                <c:pt idx="21">
                  <c:v>1.2870426619999999</c:v>
                </c:pt>
                <c:pt idx="22">
                  <c:v>1.4136023200000001</c:v>
                </c:pt>
                <c:pt idx="23">
                  <c:v>1.5440526210000001</c:v>
                </c:pt>
                <c:pt idx="24">
                  <c:v>1.6768441920000001</c:v>
                </c:pt>
                <c:pt idx="25">
                  <c:v>1.8105902540000001</c:v>
                </c:pt>
                <c:pt idx="26">
                  <c:v>1.944011554</c:v>
                </c:pt>
                <c:pt idx="27">
                  <c:v>2.075828784</c:v>
                </c:pt>
                <c:pt idx="28">
                  <c:v>2.204672865</c:v>
                </c:pt>
                <c:pt idx="29">
                  <c:v>2.3291636709999999</c:v>
                </c:pt>
                <c:pt idx="30">
                  <c:v>2.44789557</c:v>
                </c:pt>
                <c:pt idx="31">
                  <c:v>2.5597926230000003</c:v>
                </c:pt>
                <c:pt idx="32">
                  <c:v>2.664009053</c:v>
                </c:pt>
                <c:pt idx="33">
                  <c:v>2.7601829980000003</c:v>
                </c:pt>
                <c:pt idx="34">
                  <c:v>2.8481655990000001</c:v>
                </c:pt>
                <c:pt idx="35">
                  <c:v>2.9277454889999999</c:v>
                </c:pt>
                <c:pt idx="36">
                  <c:v>0.94822104399999996</c:v>
                </c:pt>
                <c:pt idx="37">
                  <c:v>1.072179269</c:v>
                </c:pt>
                <c:pt idx="38">
                  <c:v>1.2087771789999999</c:v>
                </c:pt>
                <c:pt idx="39">
                  <c:v>1.353989796</c:v>
                </c:pt>
                <c:pt idx="40">
                  <c:v>1.5091268519999999</c:v>
                </c:pt>
                <c:pt idx="41">
                  <c:v>1.67579875</c:v>
                </c:pt>
                <c:pt idx="42">
                  <c:v>1.854170978</c:v>
                </c:pt>
                <c:pt idx="43">
                  <c:v>2.0430235539999999</c:v>
                </c:pt>
                <c:pt idx="44">
                  <c:v>2.2403315679999998</c:v>
                </c:pt>
                <c:pt idx="45">
                  <c:v>2.4449367769999997</c:v>
                </c:pt>
                <c:pt idx="46">
                  <c:v>2.6564994040000003</c:v>
                </c:pt>
                <c:pt idx="47">
                  <c:v>2.8747658149999999</c:v>
                </c:pt>
                <c:pt idx="48">
                  <c:v>3.0987893900000003</c:v>
                </c:pt>
                <c:pt idx="49">
                  <c:v>3.3272345249999997</c:v>
                </c:pt>
                <c:pt idx="50">
                  <c:v>3.5587358820000001</c:v>
                </c:pt>
                <c:pt idx="51">
                  <c:v>3.792617103</c:v>
                </c:pt>
                <c:pt idx="52">
                  <c:v>4.028536882</c:v>
                </c:pt>
                <c:pt idx="53">
                  <c:v>4.2659287770000001</c:v>
                </c:pt>
                <c:pt idx="54">
                  <c:v>0.95209696300000002</c:v>
                </c:pt>
                <c:pt idx="55">
                  <c:v>1.0821830319999999</c:v>
                </c:pt>
                <c:pt idx="56">
                  <c:v>1.2292786980000001</c:v>
                </c:pt>
                <c:pt idx="57">
                  <c:v>1.3937196519999999</c:v>
                </c:pt>
                <c:pt idx="58">
                  <c:v>1.578170209</c:v>
                </c:pt>
                <c:pt idx="59">
                  <c:v>1.7873110090000002</c:v>
                </c:pt>
                <c:pt idx="60">
                  <c:v>2.0261916819999999</c:v>
                </c:pt>
                <c:pt idx="61">
                  <c:v>2.299746324</c:v>
                </c:pt>
                <c:pt idx="62">
                  <c:v>2.6131619640000001</c:v>
                </c:pt>
                <c:pt idx="63">
                  <c:v>2.9726998550000001</c:v>
                </c:pt>
                <c:pt idx="64">
                  <c:v>3.386328593</c:v>
                </c:pt>
                <c:pt idx="65">
                  <c:v>3.8638950189999997</c:v>
                </c:pt>
                <c:pt idx="66">
                  <c:v>4.4169356390000001</c:v>
                </c:pt>
                <c:pt idx="67">
                  <c:v>5.058503354</c:v>
                </c:pt>
                <c:pt idx="68">
                  <c:v>5.8033006380000005</c:v>
                </c:pt>
                <c:pt idx="69">
                  <c:v>6.6681656709999997</c:v>
                </c:pt>
                <c:pt idx="70">
                  <c:v>7.6726864130000001</c:v>
                </c:pt>
                <c:pt idx="71">
                  <c:v>8.8399999020000006</c:v>
                </c:pt>
                <c:pt idx="72">
                  <c:v>0.95123977500000001</c:v>
                </c:pt>
                <c:pt idx="73">
                  <c:v>1.0860966329999999</c:v>
                </c:pt>
                <c:pt idx="74">
                  <c:v>1.2443605099999999</c:v>
                </c:pt>
                <c:pt idx="75">
                  <c:v>1.4279779350000001</c:v>
                </c:pt>
                <c:pt idx="76">
                  <c:v>1.6421877499999999</c:v>
                </c:pt>
                <c:pt idx="77">
                  <c:v>1.894903985</c:v>
                </c:pt>
                <c:pt idx="78">
                  <c:v>2.1949261930000001</c:v>
                </c:pt>
                <c:pt idx="79">
                  <c:v>2.5518568300000002</c:v>
                </c:pt>
                <c:pt idx="80">
                  <c:v>2.9771803440000002</c:v>
                </c:pt>
                <c:pt idx="81">
                  <c:v>3.4843466430000003</c:v>
                </c:pt>
                <c:pt idx="82">
                  <c:v>4.0904609929999998</c:v>
                </c:pt>
                <c:pt idx="83">
                  <c:v>4.8167154620000003</c:v>
                </c:pt>
                <c:pt idx="84">
                  <c:v>5.6890494630000008</c:v>
                </c:pt>
                <c:pt idx="85">
                  <c:v>6.7386604850000005</c:v>
                </c:pt>
                <c:pt idx="86">
                  <c:v>8.0030358069999998</c:v>
                </c:pt>
                <c:pt idx="87">
                  <c:v>9.5276804899999998</c:v>
                </c:pt>
                <c:pt idx="88">
                  <c:v>11.367703597999999</c:v>
                </c:pt>
                <c:pt idx="89">
                  <c:v>13.590176343</c:v>
                </c:pt>
                <c:pt idx="90">
                  <c:v>0.93481421499999995</c:v>
                </c:pt>
                <c:pt idx="91">
                  <c:v>1.0337900440000001</c:v>
                </c:pt>
                <c:pt idx="92">
                  <c:v>1.134086325</c:v>
                </c:pt>
                <c:pt idx="93">
                  <c:v>1.2338735649999999</c:v>
                </c:pt>
                <c:pt idx="94">
                  <c:v>1.3313132809999999</c:v>
                </c:pt>
                <c:pt idx="95">
                  <c:v>1.4244714059999999</c:v>
                </c:pt>
                <c:pt idx="96">
                  <c:v>1.511372948</c:v>
                </c:pt>
                <c:pt idx="97">
                  <c:v>1.590632848</c:v>
                </c:pt>
                <c:pt idx="98">
                  <c:v>1.6612327579999999</c:v>
                </c:pt>
                <c:pt idx="99">
                  <c:v>1.7222990300000001</c:v>
                </c:pt>
                <c:pt idx="100">
                  <c:v>1.772925444</c:v>
                </c:pt>
                <c:pt idx="101">
                  <c:v>1.8125321089999999</c:v>
                </c:pt>
                <c:pt idx="102">
                  <c:v>1.8408454089999999</c:v>
                </c:pt>
                <c:pt idx="103">
                  <c:v>1.8580877390000001</c:v>
                </c:pt>
                <c:pt idx="104">
                  <c:v>1.8647490849999999</c:v>
                </c:pt>
                <c:pt idx="105">
                  <c:v>1.861623137</c:v>
                </c:pt>
                <c:pt idx="106">
                  <c:v>1.849564607</c:v>
                </c:pt>
                <c:pt idx="107">
                  <c:v>1.829362282</c:v>
                </c:pt>
                <c:pt idx="108">
                  <c:v>0.88158428700000002</c:v>
                </c:pt>
                <c:pt idx="109">
                  <c:v>0.93417135900000003</c:v>
                </c:pt>
                <c:pt idx="110">
                  <c:v>0.99460365000000006</c:v>
                </c:pt>
                <c:pt idx="111">
                  <c:v>1.0594515870000001</c:v>
                </c:pt>
                <c:pt idx="112">
                  <c:v>1.1217558439999999</c:v>
                </c:pt>
                <c:pt idx="113">
                  <c:v>1.1752829929999999</c:v>
                </c:pt>
                <c:pt idx="114">
                  <c:v>1.220111999</c:v>
                </c:pt>
                <c:pt idx="115">
                  <c:v>1.260557173</c:v>
                </c:pt>
                <c:pt idx="116">
                  <c:v>1.299583945</c:v>
                </c:pt>
                <c:pt idx="117">
                  <c:v>1.3357605670000001</c:v>
                </c:pt>
                <c:pt idx="118">
                  <c:v>1.3660704990000001</c:v>
                </c:pt>
                <c:pt idx="119">
                  <c:v>1.3888943470000001</c:v>
                </c:pt>
                <c:pt idx="120">
                  <c:v>1.405135378</c:v>
                </c:pt>
                <c:pt idx="121">
                  <c:v>1.4172452</c:v>
                </c:pt>
                <c:pt idx="122">
                  <c:v>1.4273582139999998</c:v>
                </c:pt>
                <c:pt idx="123">
                  <c:v>1.436919837</c:v>
                </c:pt>
                <c:pt idx="124">
                  <c:v>1.447052472</c:v>
                </c:pt>
                <c:pt idx="125">
                  <c:v>1.4585744010000001</c:v>
                </c:pt>
              </c:numCache>
            </c:numRef>
          </c:xVal>
          <c:yVal>
            <c:numRef>
              <c:f>Sheet1!$D$2:$D$127</c:f>
              <c:numCache>
                <c:formatCode>General</c:formatCode>
                <c:ptCount val="126"/>
                <c:pt idx="36" formatCode="##0.0;\-##0.0;0">
                  <c:v>19.745999999999999</c:v>
                </c:pt>
                <c:pt idx="37" formatCode="##0.0;\-##0.0;0">
                  <c:v>20.239999999999998</c:v>
                </c:pt>
                <c:pt idx="38" formatCode="##0.0;\-##0.0;0">
                  <c:v>20.72</c:v>
                </c:pt>
                <c:pt idx="39" formatCode="##0.0;\-##0.0;0">
                  <c:v>21.206</c:v>
                </c:pt>
                <c:pt idx="40" formatCode="##0.0;\-##0.0;0">
                  <c:v>21.852</c:v>
                </c:pt>
                <c:pt idx="41" formatCode="##0.0;\-##0.0;0">
                  <c:v>22.577999999999999</c:v>
                </c:pt>
                <c:pt idx="42" formatCode="##0.0;\-##0.0;0">
                  <c:v>23.321999999999999</c:v>
                </c:pt>
                <c:pt idx="43" formatCode="##0.0;\-##0.0;0">
                  <c:v>24.047000000000001</c:v>
                </c:pt>
                <c:pt idx="44" formatCode="##0.0;\-##0.0;0">
                  <c:v>24.731000000000002</c:v>
                </c:pt>
                <c:pt idx="45" formatCode="##0.0;\-##0.0;0">
                  <c:v>25.434000000000001</c:v>
                </c:pt>
                <c:pt idx="46" formatCode="##0.0;\-##0.0;0">
                  <c:v>26.170999999999999</c:v>
                </c:pt>
                <c:pt idx="47" formatCode="##0.0;\-##0.0;0">
                  <c:v>26.911999999999999</c:v>
                </c:pt>
                <c:pt idx="48" formatCode="##0.0;\-##0.0;0">
                  <c:v>27.649000000000001</c:v>
                </c:pt>
                <c:pt idx="49" formatCode="##0.0;\-##0.0;0">
                  <c:v>28.370999999999999</c:v>
                </c:pt>
                <c:pt idx="50" formatCode="##0.0;\-##0.0;0">
                  <c:v>29.068999999999999</c:v>
                </c:pt>
                <c:pt idx="51" formatCode="##0.0;\-##0.0;0">
                  <c:v>29.744</c:v>
                </c:pt>
                <c:pt idx="52" formatCode="##0.0;\-##0.0;0">
                  <c:v>30.419</c:v>
                </c:pt>
                <c:pt idx="53" formatCode="##0.0;\-##0.0;0">
                  <c:v>31.087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change</c:v>
                </c:pt>
              </c:strCache>
            </c:strRef>
          </c:tx>
          <c:spPr>
            <a:ln w="38100">
              <a:solidFill>
                <a:srgbClr val="DE7636"/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0.93193441599999993</c:v>
                </c:pt>
                <c:pt idx="1">
                  <c:v>1.026512426</c:v>
                </c:pt>
                <c:pt idx="2">
                  <c:v>1.1218873549999999</c:v>
                </c:pt>
                <c:pt idx="3">
                  <c:v>1.2201617379999998</c:v>
                </c:pt>
                <c:pt idx="4">
                  <c:v>1.3190763780000001</c:v>
                </c:pt>
                <c:pt idx="5">
                  <c:v>1.4158421370000001</c:v>
                </c:pt>
                <c:pt idx="6">
                  <c:v>1.5079081080000001</c:v>
                </c:pt>
                <c:pt idx="7">
                  <c:v>1.5939994369999999</c:v>
                </c:pt>
                <c:pt idx="8">
                  <c:v>1.673650509</c:v>
                </c:pt>
                <c:pt idx="9">
                  <c:v>1.7459109080000002</c:v>
                </c:pt>
                <c:pt idx="10">
                  <c:v>1.809305503</c:v>
                </c:pt>
                <c:pt idx="11">
                  <c:v>1.8623640260000001</c:v>
                </c:pt>
                <c:pt idx="12">
                  <c:v>1.903989304</c:v>
                </c:pt>
                <c:pt idx="13">
                  <c:v>1.9338239660000001</c:v>
                </c:pt>
                <c:pt idx="14">
                  <c:v>1.951976948</c:v>
                </c:pt>
                <c:pt idx="15">
                  <c:v>1.9590619739999999</c:v>
                </c:pt>
                <c:pt idx="16">
                  <c:v>1.9559516259999998</c:v>
                </c:pt>
                <c:pt idx="17">
                  <c:v>1.943545316</c:v>
                </c:pt>
                <c:pt idx="18">
                  <c:v>0.940125341</c:v>
                </c:pt>
                <c:pt idx="19">
                  <c:v>1.049413363</c:v>
                </c:pt>
                <c:pt idx="20">
                  <c:v>1.1653987990000001</c:v>
                </c:pt>
                <c:pt idx="21">
                  <c:v>1.2870426619999999</c:v>
                </c:pt>
                <c:pt idx="22">
                  <c:v>1.4136023200000001</c:v>
                </c:pt>
                <c:pt idx="23">
                  <c:v>1.5440526210000001</c:v>
                </c:pt>
                <c:pt idx="24">
                  <c:v>1.6768441920000001</c:v>
                </c:pt>
                <c:pt idx="25">
                  <c:v>1.8105902540000001</c:v>
                </c:pt>
                <c:pt idx="26">
                  <c:v>1.944011554</c:v>
                </c:pt>
                <c:pt idx="27">
                  <c:v>2.075828784</c:v>
                </c:pt>
                <c:pt idx="28">
                  <c:v>2.204672865</c:v>
                </c:pt>
                <c:pt idx="29">
                  <c:v>2.3291636709999999</c:v>
                </c:pt>
                <c:pt idx="30">
                  <c:v>2.44789557</c:v>
                </c:pt>
                <c:pt idx="31">
                  <c:v>2.5597926230000003</c:v>
                </c:pt>
                <c:pt idx="32">
                  <c:v>2.664009053</c:v>
                </c:pt>
                <c:pt idx="33">
                  <c:v>2.7601829980000003</c:v>
                </c:pt>
                <c:pt idx="34">
                  <c:v>2.8481655990000001</c:v>
                </c:pt>
                <c:pt idx="35">
                  <c:v>2.9277454889999999</c:v>
                </c:pt>
                <c:pt idx="36">
                  <c:v>0.94822104399999996</c:v>
                </c:pt>
                <c:pt idx="37">
                  <c:v>1.072179269</c:v>
                </c:pt>
                <c:pt idx="38">
                  <c:v>1.2087771789999999</c:v>
                </c:pt>
                <c:pt idx="39">
                  <c:v>1.353989796</c:v>
                </c:pt>
                <c:pt idx="40">
                  <c:v>1.5091268519999999</c:v>
                </c:pt>
                <c:pt idx="41">
                  <c:v>1.67579875</c:v>
                </c:pt>
                <c:pt idx="42">
                  <c:v>1.854170978</c:v>
                </c:pt>
                <c:pt idx="43">
                  <c:v>2.0430235539999999</c:v>
                </c:pt>
                <c:pt idx="44">
                  <c:v>2.2403315679999998</c:v>
                </c:pt>
                <c:pt idx="45">
                  <c:v>2.4449367769999997</c:v>
                </c:pt>
                <c:pt idx="46">
                  <c:v>2.6564994040000003</c:v>
                </c:pt>
                <c:pt idx="47">
                  <c:v>2.8747658149999999</c:v>
                </c:pt>
                <c:pt idx="48">
                  <c:v>3.0987893900000003</c:v>
                </c:pt>
                <c:pt idx="49">
                  <c:v>3.3272345249999997</c:v>
                </c:pt>
                <c:pt idx="50">
                  <c:v>3.5587358820000001</c:v>
                </c:pt>
                <c:pt idx="51">
                  <c:v>3.792617103</c:v>
                </c:pt>
                <c:pt idx="52">
                  <c:v>4.028536882</c:v>
                </c:pt>
                <c:pt idx="53">
                  <c:v>4.2659287770000001</c:v>
                </c:pt>
                <c:pt idx="54">
                  <c:v>0.95209696300000002</c:v>
                </c:pt>
                <c:pt idx="55">
                  <c:v>1.0821830319999999</c:v>
                </c:pt>
                <c:pt idx="56">
                  <c:v>1.2292786980000001</c:v>
                </c:pt>
                <c:pt idx="57">
                  <c:v>1.3937196519999999</c:v>
                </c:pt>
                <c:pt idx="58">
                  <c:v>1.578170209</c:v>
                </c:pt>
                <c:pt idx="59">
                  <c:v>1.7873110090000002</c:v>
                </c:pt>
                <c:pt idx="60">
                  <c:v>2.0261916819999999</c:v>
                </c:pt>
                <c:pt idx="61">
                  <c:v>2.299746324</c:v>
                </c:pt>
                <c:pt idx="62">
                  <c:v>2.6131619640000001</c:v>
                </c:pt>
                <c:pt idx="63">
                  <c:v>2.9726998550000001</c:v>
                </c:pt>
                <c:pt idx="64">
                  <c:v>3.386328593</c:v>
                </c:pt>
                <c:pt idx="65">
                  <c:v>3.8638950189999997</c:v>
                </c:pt>
                <c:pt idx="66">
                  <c:v>4.4169356390000001</c:v>
                </c:pt>
                <c:pt idx="67">
                  <c:v>5.058503354</c:v>
                </c:pt>
                <c:pt idx="68">
                  <c:v>5.8033006380000005</c:v>
                </c:pt>
                <c:pt idx="69">
                  <c:v>6.6681656709999997</c:v>
                </c:pt>
                <c:pt idx="70">
                  <c:v>7.6726864130000001</c:v>
                </c:pt>
                <c:pt idx="71">
                  <c:v>8.8399999020000006</c:v>
                </c:pt>
                <c:pt idx="72">
                  <c:v>0.95123977500000001</c:v>
                </c:pt>
                <c:pt idx="73">
                  <c:v>1.0860966329999999</c:v>
                </c:pt>
                <c:pt idx="74">
                  <c:v>1.2443605099999999</c:v>
                </c:pt>
                <c:pt idx="75">
                  <c:v>1.4279779350000001</c:v>
                </c:pt>
                <c:pt idx="76">
                  <c:v>1.6421877499999999</c:v>
                </c:pt>
                <c:pt idx="77">
                  <c:v>1.894903985</c:v>
                </c:pt>
                <c:pt idx="78">
                  <c:v>2.1949261930000001</c:v>
                </c:pt>
                <c:pt idx="79">
                  <c:v>2.5518568300000002</c:v>
                </c:pt>
                <c:pt idx="80">
                  <c:v>2.9771803440000002</c:v>
                </c:pt>
                <c:pt idx="81">
                  <c:v>3.4843466430000003</c:v>
                </c:pt>
                <c:pt idx="82">
                  <c:v>4.0904609929999998</c:v>
                </c:pt>
                <c:pt idx="83">
                  <c:v>4.8167154620000003</c:v>
                </c:pt>
                <c:pt idx="84">
                  <c:v>5.6890494630000008</c:v>
                </c:pt>
                <c:pt idx="85">
                  <c:v>6.7386604850000005</c:v>
                </c:pt>
                <c:pt idx="86">
                  <c:v>8.0030358069999998</c:v>
                </c:pt>
                <c:pt idx="87">
                  <c:v>9.5276804899999998</c:v>
                </c:pt>
                <c:pt idx="88">
                  <c:v>11.367703597999999</c:v>
                </c:pt>
                <c:pt idx="89">
                  <c:v>13.590176343</c:v>
                </c:pt>
                <c:pt idx="90">
                  <c:v>0.93481421499999995</c:v>
                </c:pt>
                <c:pt idx="91">
                  <c:v>1.0337900440000001</c:v>
                </c:pt>
                <c:pt idx="92">
                  <c:v>1.134086325</c:v>
                </c:pt>
                <c:pt idx="93">
                  <c:v>1.2338735649999999</c:v>
                </c:pt>
                <c:pt idx="94">
                  <c:v>1.3313132809999999</c:v>
                </c:pt>
                <c:pt idx="95">
                  <c:v>1.4244714059999999</c:v>
                </c:pt>
                <c:pt idx="96">
                  <c:v>1.511372948</c:v>
                </c:pt>
                <c:pt idx="97">
                  <c:v>1.590632848</c:v>
                </c:pt>
                <c:pt idx="98">
                  <c:v>1.6612327579999999</c:v>
                </c:pt>
                <c:pt idx="99">
                  <c:v>1.7222990300000001</c:v>
                </c:pt>
                <c:pt idx="100">
                  <c:v>1.772925444</c:v>
                </c:pt>
                <c:pt idx="101">
                  <c:v>1.8125321089999999</c:v>
                </c:pt>
                <c:pt idx="102">
                  <c:v>1.8408454089999999</c:v>
                </c:pt>
                <c:pt idx="103">
                  <c:v>1.8580877390000001</c:v>
                </c:pt>
                <c:pt idx="104">
                  <c:v>1.8647490849999999</c:v>
                </c:pt>
                <c:pt idx="105">
                  <c:v>1.861623137</c:v>
                </c:pt>
                <c:pt idx="106">
                  <c:v>1.849564607</c:v>
                </c:pt>
                <c:pt idx="107">
                  <c:v>1.829362282</c:v>
                </c:pt>
                <c:pt idx="108">
                  <c:v>0.88158428700000002</c:v>
                </c:pt>
                <c:pt idx="109">
                  <c:v>0.93417135900000003</c:v>
                </c:pt>
                <c:pt idx="110">
                  <c:v>0.99460365000000006</c:v>
                </c:pt>
                <c:pt idx="111">
                  <c:v>1.0594515870000001</c:v>
                </c:pt>
                <c:pt idx="112">
                  <c:v>1.1217558439999999</c:v>
                </c:pt>
                <c:pt idx="113">
                  <c:v>1.1752829929999999</c:v>
                </c:pt>
                <c:pt idx="114">
                  <c:v>1.220111999</c:v>
                </c:pt>
                <c:pt idx="115">
                  <c:v>1.260557173</c:v>
                </c:pt>
                <c:pt idx="116">
                  <c:v>1.299583945</c:v>
                </c:pt>
                <c:pt idx="117">
                  <c:v>1.3357605670000001</c:v>
                </c:pt>
                <c:pt idx="118">
                  <c:v>1.3660704990000001</c:v>
                </c:pt>
                <c:pt idx="119">
                  <c:v>1.3888943470000001</c:v>
                </c:pt>
                <c:pt idx="120">
                  <c:v>1.405135378</c:v>
                </c:pt>
                <c:pt idx="121">
                  <c:v>1.4172452</c:v>
                </c:pt>
                <c:pt idx="122">
                  <c:v>1.4273582139999998</c:v>
                </c:pt>
                <c:pt idx="123">
                  <c:v>1.436919837</c:v>
                </c:pt>
                <c:pt idx="124">
                  <c:v>1.447052472</c:v>
                </c:pt>
                <c:pt idx="125">
                  <c:v>1.4585744010000001</c:v>
                </c:pt>
              </c:numCache>
            </c:numRef>
          </c:xVal>
          <c:yVal>
            <c:numRef>
              <c:f>Sheet1!$E$2:$E$127</c:f>
              <c:numCache>
                <c:formatCode>General</c:formatCode>
                <c:ptCount val="126"/>
                <c:pt idx="54" formatCode="##0.0;\-##0.0;0">
                  <c:v>19.725000000000001</c:v>
                </c:pt>
                <c:pt idx="55" formatCode="##0.0;\-##0.0;0">
                  <c:v>20.039000000000001</c:v>
                </c:pt>
                <c:pt idx="56" formatCode="##0.0;\-##0.0;0">
                  <c:v>20.154</c:v>
                </c:pt>
                <c:pt idx="57" formatCode="##0.0;\-##0.0;0">
                  <c:v>19.995999999999999</c:v>
                </c:pt>
                <c:pt idx="58" formatCode="##0.0;\-##0.0;0">
                  <c:v>19.949000000000002</c:v>
                </c:pt>
                <c:pt idx="59" formatCode="##0.0;\-##0.0;0">
                  <c:v>19.934000000000001</c:v>
                </c:pt>
                <c:pt idx="60" formatCode="##0.0;\-##0.0;0">
                  <c:v>19.876999999999999</c:v>
                </c:pt>
                <c:pt idx="61" formatCode="##0.0;\-##0.0;0">
                  <c:v>19.738</c:v>
                </c:pt>
                <c:pt idx="62" formatCode="##0.0;\-##0.0;0">
                  <c:v>19.545999999999999</c:v>
                </c:pt>
                <c:pt idx="63" formatCode="##0.0;\-##0.0;0">
                  <c:v>19.349</c:v>
                </c:pt>
                <c:pt idx="64" formatCode="##0.0;\-##0.0;0">
                  <c:v>19.169</c:v>
                </c:pt>
                <c:pt idx="65" formatCode="##0.0;\-##0.0;0">
                  <c:v>19.006</c:v>
                </c:pt>
                <c:pt idx="66" formatCode="##0.0;\-##0.0;0">
                  <c:v>18.850999999999999</c:v>
                </c:pt>
                <c:pt idx="67" formatCode="##0.0;\-##0.0;0">
                  <c:v>18.701000000000001</c:v>
                </c:pt>
                <c:pt idx="68" formatCode="##0.0;\-##0.0;0">
                  <c:v>18.561</c:v>
                </c:pt>
                <c:pt idx="69" formatCode="##0.0;\-##0.0;0">
                  <c:v>18.433</c:v>
                </c:pt>
                <c:pt idx="70" formatCode="##0.0;\-##0.0;0">
                  <c:v>18.318000000000001</c:v>
                </c:pt>
                <c:pt idx="71" formatCode="##0.0;\-##0.0;0">
                  <c:v>18.213999999999999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Constant fertility</c:v>
                </c:pt>
              </c:strCache>
            </c:strRef>
          </c:tx>
          <c:spPr>
            <a:ln w="34925">
              <a:solidFill>
                <a:srgbClr val="26CDEE"/>
              </a:solidFill>
            </a:ln>
          </c:spPr>
          <c:marker>
            <c:symbol val="none"/>
          </c:marker>
          <c:xVal>
            <c:numRef>
              <c:f>Sheet1!$A$2:$A$127</c:f>
              <c:numCache>
                <c:formatCode>0.00</c:formatCode>
                <c:ptCount val="126"/>
                <c:pt idx="0">
                  <c:v>0.93193441599999993</c:v>
                </c:pt>
                <c:pt idx="1">
                  <c:v>1.026512426</c:v>
                </c:pt>
                <c:pt idx="2">
                  <c:v>1.1218873549999999</c:v>
                </c:pt>
                <c:pt idx="3">
                  <c:v>1.2201617379999998</c:v>
                </c:pt>
                <c:pt idx="4">
                  <c:v>1.3190763780000001</c:v>
                </c:pt>
                <c:pt idx="5">
                  <c:v>1.4158421370000001</c:v>
                </c:pt>
                <c:pt idx="6">
                  <c:v>1.5079081080000001</c:v>
                </c:pt>
                <c:pt idx="7">
                  <c:v>1.5939994369999999</c:v>
                </c:pt>
                <c:pt idx="8">
                  <c:v>1.673650509</c:v>
                </c:pt>
                <c:pt idx="9">
                  <c:v>1.7459109080000002</c:v>
                </c:pt>
                <c:pt idx="10">
                  <c:v>1.809305503</c:v>
                </c:pt>
                <c:pt idx="11">
                  <c:v>1.8623640260000001</c:v>
                </c:pt>
                <c:pt idx="12">
                  <c:v>1.903989304</c:v>
                </c:pt>
                <c:pt idx="13">
                  <c:v>1.9338239660000001</c:v>
                </c:pt>
                <c:pt idx="14">
                  <c:v>1.951976948</c:v>
                </c:pt>
                <c:pt idx="15">
                  <c:v>1.9590619739999999</c:v>
                </c:pt>
                <c:pt idx="16">
                  <c:v>1.9559516259999998</c:v>
                </c:pt>
                <c:pt idx="17">
                  <c:v>1.943545316</c:v>
                </c:pt>
                <c:pt idx="18">
                  <c:v>0.940125341</c:v>
                </c:pt>
                <c:pt idx="19">
                  <c:v>1.049413363</c:v>
                </c:pt>
                <c:pt idx="20">
                  <c:v>1.1653987990000001</c:v>
                </c:pt>
                <c:pt idx="21">
                  <c:v>1.2870426619999999</c:v>
                </c:pt>
                <c:pt idx="22">
                  <c:v>1.4136023200000001</c:v>
                </c:pt>
                <c:pt idx="23">
                  <c:v>1.5440526210000001</c:v>
                </c:pt>
                <c:pt idx="24">
                  <c:v>1.6768441920000001</c:v>
                </c:pt>
                <c:pt idx="25">
                  <c:v>1.8105902540000001</c:v>
                </c:pt>
                <c:pt idx="26">
                  <c:v>1.944011554</c:v>
                </c:pt>
                <c:pt idx="27">
                  <c:v>2.075828784</c:v>
                </c:pt>
                <c:pt idx="28">
                  <c:v>2.204672865</c:v>
                </c:pt>
                <c:pt idx="29">
                  <c:v>2.3291636709999999</c:v>
                </c:pt>
                <c:pt idx="30">
                  <c:v>2.44789557</c:v>
                </c:pt>
                <c:pt idx="31">
                  <c:v>2.5597926230000003</c:v>
                </c:pt>
                <c:pt idx="32">
                  <c:v>2.664009053</c:v>
                </c:pt>
                <c:pt idx="33">
                  <c:v>2.7601829980000003</c:v>
                </c:pt>
                <c:pt idx="34">
                  <c:v>2.8481655990000001</c:v>
                </c:pt>
                <c:pt idx="35">
                  <c:v>2.9277454889999999</c:v>
                </c:pt>
                <c:pt idx="36">
                  <c:v>0.94822104399999996</c:v>
                </c:pt>
                <c:pt idx="37">
                  <c:v>1.072179269</c:v>
                </c:pt>
                <c:pt idx="38">
                  <c:v>1.2087771789999999</c:v>
                </c:pt>
                <c:pt idx="39">
                  <c:v>1.353989796</c:v>
                </c:pt>
                <c:pt idx="40">
                  <c:v>1.5091268519999999</c:v>
                </c:pt>
                <c:pt idx="41">
                  <c:v>1.67579875</c:v>
                </c:pt>
                <c:pt idx="42">
                  <c:v>1.854170978</c:v>
                </c:pt>
                <c:pt idx="43">
                  <c:v>2.0430235539999999</c:v>
                </c:pt>
                <c:pt idx="44">
                  <c:v>2.2403315679999998</c:v>
                </c:pt>
                <c:pt idx="45">
                  <c:v>2.4449367769999997</c:v>
                </c:pt>
                <c:pt idx="46">
                  <c:v>2.6564994040000003</c:v>
                </c:pt>
                <c:pt idx="47">
                  <c:v>2.8747658149999999</c:v>
                </c:pt>
                <c:pt idx="48">
                  <c:v>3.0987893900000003</c:v>
                </c:pt>
                <c:pt idx="49">
                  <c:v>3.3272345249999997</c:v>
                </c:pt>
                <c:pt idx="50">
                  <c:v>3.5587358820000001</c:v>
                </c:pt>
                <c:pt idx="51">
                  <c:v>3.792617103</c:v>
                </c:pt>
                <c:pt idx="52">
                  <c:v>4.028536882</c:v>
                </c:pt>
                <c:pt idx="53">
                  <c:v>4.2659287770000001</c:v>
                </c:pt>
                <c:pt idx="54">
                  <c:v>0.95209696300000002</c:v>
                </c:pt>
                <c:pt idx="55">
                  <c:v>1.0821830319999999</c:v>
                </c:pt>
                <c:pt idx="56">
                  <c:v>1.2292786980000001</c:v>
                </c:pt>
                <c:pt idx="57">
                  <c:v>1.3937196519999999</c:v>
                </c:pt>
                <c:pt idx="58">
                  <c:v>1.578170209</c:v>
                </c:pt>
                <c:pt idx="59">
                  <c:v>1.7873110090000002</c:v>
                </c:pt>
                <c:pt idx="60">
                  <c:v>2.0261916819999999</c:v>
                </c:pt>
                <c:pt idx="61">
                  <c:v>2.299746324</c:v>
                </c:pt>
                <c:pt idx="62">
                  <c:v>2.6131619640000001</c:v>
                </c:pt>
                <c:pt idx="63">
                  <c:v>2.9726998550000001</c:v>
                </c:pt>
                <c:pt idx="64">
                  <c:v>3.386328593</c:v>
                </c:pt>
                <c:pt idx="65">
                  <c:v>3.8638950189999997</c:v>
                </c:pt>
                <c:pt idx="66">
                  <c:v>4.4169356390000001</c:v>
                </c:pt>
                <c:pt idx="67">
                  <c:v>5.058503354</c:v>
                </c:pt>
                <c:pt idx="68">
                  <c:v>5.8033006380000005</c:v>
                </c:pt>
                <c:pt idx="69">
                  <c:v>6.6681656709999997</c:v>
                </c:pt>
                <c:pt idx="70">
                  <c:v>7.6726864130000001</c:v>
                </c:pt>
                <c:pt idx="71">
                  <c:v>8.8399999020000006</c:v>
                </c:pt>
                <c:pt idx="72">
                  <c:v>0.95123977500000001</c:v>
                </c:pt>
                <c:pt idx="73">
                  <c:v>1.0860966329999999</c:v>
                </c:pt>
                <c:pt idx="74">
                  <c:v>1.2443605099999999</c:v>
                </c:pt>
                <c:pt idx="75">
                  <c:v>1.4279779350000001</c:v>
                </c:pt>
                <c:pt idx="76">
                  <c:v>1.6421877499999999</c:v>
                </c:pt>
                <c:pt idx="77">
                  <c:v>1.894903985</c:v>
                </c:pt>
                <c:pt idx="78">
                  <c:v>2.1949261930000001</c:v>
                </c:pt>
                <c:pt idx="79">
                  <c:v>2.5518568300000002</c:v>
                </c:pt>
                <c:pt idx="80">
                  <c:v>2.9771803440000002</c:v>
                </c:pt>
                <c:pt idx="81">
                  <c:v>3.4843466430000003</c:v>
                </c:pt>
                <c:pt idx="82">
                  <c:v>4.0904609929999998</c:v>
                </c:pt>
                <c:pt idx="83">
                  <c:v>4.8167154620000003</c:v>
                </c:pt>
                <c:pt idx="84">
                  <c:v>5.6890494630000008</c:v>
                </c:pt>
                <c:pt idx="85">
                  <c:v>6.7386604850000005</c:v>
                </c:pt>
                <c:pt idx="86">
                  <c:v>8.0030358069999998</c:v>
                </c:pt>
                <c:pt idx="87">
                  <c:v>9.5276804899999998</c:v>
                </c:pt>
                <c:pt idx="88">
                  <c:v>11.367703597999999</c:v>
                </c:pt>
                <c:pt idx="89">
                  <c:v>13.590176343</c:v>
                </c:pt>
                <c:pt idx="90">
                  <c:v>0.93481421499999995</c:v>
                </c:pt>
                <c:pt idx="91">
                  <c:v>1.0337900440000001</c:v>
                </c:pt>
                <c:pt idx="92">
                  <c:v>1.134086325</c:v>
                </c:pt>
                <c:pt idx="93">
                  <c:v>1.2338735649999999</c:v>
                </c:pt>
                <c:pt idx="94">
                  <c:v>1.3313132809999999</c:v>
                </c:pt>
                <c:pt idx="95">
                  <c:v>1.4244714059999999</c:v>
                </c:pt>
                <c:pt idx="96">
                  <c:v>1.511372948</c:v>
                </c:pt>
                <c:pt idx="97">
                  <c:v>1.590632848</c:v>
                </c:pt>
                <c:pt idx="98">
                  <c:v>1.6612327579999999</c:v>
                </c:pt>
                <c:pt idx="99">
                  <c:v>1.7222990300000001</c:v>
                </c:pt>
                <c:pt idx="100">
                  <c:v>1.772925444</c:v>
                </c:pt>
                <c:pt idx="101">
                  <c:v>1.8125321089999999</c:v>
                </c:pt>
                <c:pt idx="102">
                  <c:v>1.8408454089999999</c:v>
                </c:pt>
                <c:pt idx="103">
                  <c:v>1.8580877390000001</c:v>
                </c:pt>
                <c:pt idx="104">
                  <c:v>1.8647490849999999</c:v>
                </c:pt>
                <c:pt idx="105">
                  <c:v>1.861623137</c:v>
                </c:pt>
                <c:pt idx="106">
                  <c:v>1.849564607</c:v>
                </c:pt>
                <c:pt idx="107">
                  <c:v>1.829362282</c:v>
                </c:pt>
                <c:pt idx="108">
                  <c:v>0.88158428700000002</c:v>
                </c:pt>
                <c:pt idx="109">
                  <c:v>0.93417135900000003</c:v>
                </c:pt>
                <c:pt idx="110">
                  <c:v>0.99460365000000006</c:v>
                </c:pt>
                <c:pt idx="111">
                  <c:v>1.0594515870000001</c:v>
                </c:pt>
                <c:pt idx="112">
                  <c:v>1.1217558439999999</c:v>
                </c:pt>
                <c:pt idx="113">
                  <c:v>1.1752829929999999</c:v>
                </c:pt>
                <c:pt idx="114">
                  <c:v>1.220111999</c:v>
                </c:pt>
                <c:pt idx="115">
                  <c:v>1.260557173</c:v>
                </c:pt>
                <c:pt idx="116">
                  <c:v>1.299583945</c:v>
                </c:pt>
                <c:pt idx="117">
                  <c:v>1.3357605670000001</c:v>
                </c:pt>
                <c:pt idx="118">
                  <c:v>1.3660704990000001</c:v>
                </c:pt>
                <c:pt idx="119">
                  <c:v>1.3888943470000001</c:v>
                </c:pt>
                <c:pt idx="120">
                  <c:v>1.405135378</c:v>
                </c:pt>
                <c:pt idx="121">
                  <c:v>1.4172452</c:v>
                </c:pt>
                <c:pt idx="122">
                  <c:v>1.4273582139999998</c:v>
                </c:pt>
                <c:pt idx="123">
                  <c:v>1.436919837</c:v>
                </c:pt>
                <c:pt idx="124">
                  <c:v>1.447052472</c:v>
                </c:pt>
                <c:pt idx="125">
                  <c:v>1.4585744010000001</c:v>
                </c:pt>
              </c:numCache>
            </c:numRef>
          </c:xVal>
          <c:yVal>
            <c:numRef>
              <c:f>Sheet1!$F$2:$F$127</c:f>
              <c:numCache>
                <c:formatCode>General</c:formatCode>
                <c:ptCount val="126"/>
                <c:pt idx="72" formatCode="##0.0;\-##0.0;0">
                  <c:v>19.670999999999999</c:v>
                </c:pt>
                <c:pt idx="73" formatCode="##0.0;\-##0.0;0">
                  <c:v>19.899000000000001</c:v>
                </c:pt>
                <c:pt idx="74" formatCode="##0.0;\-##0.0;0">
                  <c:v>19.908999999999999</c:v>
                </c:pt>
                <c:pt idx="75" formatCode="##0.0;\-##0.0;0">
                  <c:v>19.690999999999999</c:v>
                </c:pt>
                <c:pt idx="76" formatCode="##0.0;\-##0.0;0">
                  <c:v>19.582999999999998</c:v>
                </c:pt>
                <c:pt idx="77" formatCode="##0.0;\-##0.0;0">
                  <c:v>19.516999999999999</c:v>
                </c:pt>
                <c:pt idx="78" formatCode="##0.0;\-##0.0;0">
                  <c:v>19.41</c:v>
                </c:pt>
                <c:pt idx="79" formatCode="##0.0;\-##0.0;0">
                  <c:v>19.228000000000002</c:v>
                </c:pt>
                <c:pt idx="80" formatCode="##0.0;\-##0.0;0">
                  <c:v>19.007000000000001</c:v>
                </c:pt>
                <c:pt idx="81" formatCode="##0.0;\-##0.0;0">
                  <c:v>18.792999999999999</c:v>
                </c:pt>
                <c:pt idx="82" formatCode="##0.0;\-##0.0;0">
                  <c:v>18.600000000000001</c:v>
                </c:pt>
                <c:pt idx="83" formatCode="##0.0;\-##0.0;0">
                  <c:v>18.427</c:v>
                </c:pt>
                <c:pt idx="84" formatCode="##0.0;\-##0.0;0">
                  <c:v>18.263000000000002</c:v>
                </c:pt>
                <c:pt idx="85" formatCode="##0.0;\-##0.0;0">
                  <c:v>18.108000000000001</c:v>
                </c:pt>
                <c:pt idx="86" formatCode="##0.0;\-##0.0;0">
                  <c:v>17.963999999999999</c:v>
                </c:pt>
                <c:pt idx="87" formatCode="##0.0;\-##0.0;0">
                  <c:v>17.835000000000001</c:v>
                </c:pt>
                <c:pt idx="88" formatCode="##0.0;\-##0.0;0">
                  <c:v>17.722000000000001</c:v>
                </c:pt>
                <c:pt idx="89" formatCode="##0.0;\-##0.0;0">
                  <c:v>17.620999999999999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639232"/>
        <c:axId val="156641152"/>
      </c:scatterChart>
      <c:valAx>
        <c:axId val="156639232"/>
        <c:scaling>
          <c:orientation val="minMax"/>
          <c:max val="1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 dirty="0" smtClean="0">
                    <a:latin typeface="Arial Narrow" pitchFamily="34" charset="0"/>
                  </a:rPr>
                  <a:t>Population (billions)</a:t>
                </a:r>
                <a:endParaRPr lang="en-US" baseline="0" dirty="0">
                  <a:latin typeface="Arial Narrow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6641152"/>
        <c:crosses val="autoZero"/>
        <c:crossBetween val="midCat"/>
        <c:majorUnit val="2"/>
        <c:minorUnit val="0.5"/>
      </c:valAx>
      <c:valAx>
        <c:axId val="156641152"/>
        <c:scaling>
          <c:orientation val="minMax"/>
          <c:max val="55"/>
          <c:min val="15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baseline="0" dirty="0" smtClean="0">
                    <a:latin typeface="Arial Narrow" pitchFamily="34" charset="0"/>
                  </a:rPr>
                  <a:t>Median Age</a:t>
                </a:r>
                <a:endParaRPr lang="en-US" baseline="0" dirty="0">
                  <a:latin typeface="Arial Narrow" pitchFamily="34" charset="0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56639232"/>
        <c:crosses val="autoZero"/>
        <c:crossBetween val="midCat"/>
        <c:majorUnit val="5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000000"/>
        </a:gs>
        <a:gs pos="63000">
          <a:srgbClr val="0A128C"/>
        </a:gs>
        <a:gs pos="100000">
          <a:srgbClr val="181CC7"/>
        </a:gs>
        <a:gs pos="100000">
          <a:srgbClr val="7005D4"/>
        </a:gs>
        <a:gs pos="100000">
          <a:srgbClr val="8C3D91"/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0.36697</cdr:x>
      <cdr:y>0.04469</cdr:y>
    </cdr:from>
    <cdr:to>
      <cdr:x>0.36697</cdr:x>
      <cdr:y>0.79888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 flipV="1">
          <a:off x="3048000" y="203200"/>
          <a:ext cx="0" cy="3429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0.37615</cdr:x>
      <cdr:y>0.31285</cdr:y>
    </cdr:from>
    <cdr:to>
      <cdr:x>0.45872</cdr:x>
      <cdr:y>0.41341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4200" y="1422400"/>
          <a:ext cx="685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4.5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0.36697</cdr:x>
      <cdr:y>0.69832</cdr:y>
    </cdr:from>
    <cdr:to>
      <cdr:x>0.44954</cdr:x>
      <cdr:y>0.79888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048000" y="3175000"/>
          <a:ext cx="685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1.7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0.36697</cdr:x>
      <cdr:y>0.53073</cdr:y>
    </cdr:from>
    <cdr:to>
      <cdr:x>0.45566</cdr:x>
      <cdr:y>0.60894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48000" y="2413000"/>
          <a:ext cx="736600" cy="355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2.4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0.10092</cdr:x>
      <cdr:y>0.05028</cdr:y>
    </cdr:from>
    <cdr:to>
      <cdr:x>0.18349</cdr:x>
      <cdr:y>0.15084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38200" y="228600"/>
          <a:ext cx="685810" cy="457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4.5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0.84404</cdr:x>
      <cdr:y>0.65363</cdr:y>
    </cdr:from>
    <cdr:to>
      <cdr:x>0.92661</cdr:x>
      <cdr:y>0.75419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010400" y="2971800"/>
          <a:ext cx="685810" cy="457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1.6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0.85321</cdr:x>
      <cdr:y>0.55307</cdr:y>
    </cdr:from>
    <cdr:to>
      <cdr:x>0.9419</cdr:x>
      <cdr:y>0.64804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086600" y="2514600"/>
          <a:ext cx="736642" cy="431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2.1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0.85321</cdr:x>
      <cdr:y>0.41341</cdr:y>
    </cdr:from>
    <cdr:to>
      <cdr:x>0.93578</cdr:x>
      <cdr:y>0.51397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086600" y="1879600"/>
          <a:ext cx="685810" cy="457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2.6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0.10092</cdr:x>
      <cdr:y>0.40223</cdr:y>
    </cdr:from>
    <cdr:to>
      <cdr:x>0.18349</cdr:x>
      <cdr:y>0.50279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38200" y="1828800"/>
          <a:ext cx="685810" cy="457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2.4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0.84404</cdr:x>
      <cdr:y>0.65363</cdr:y>
    </cdr:from>
    <cdr:to>
      <cdr:x>0.92661</cdr:x>
      <cdr:y>0.75419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010400" y="2971800"/>
          <a:ext cx="685810" cy="457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1.4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0.85321</cdr:x>
      <cdr:y>0.55307</cdr:y>
    </cdr:from>
    <cdr:to>
      <cdr:x>0.9419</cdr:x>
      <cdr:y>0.64804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086600" y="2514600"/>
          <a:ext cx="736642" cy="431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1.9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0.87156</cdr:x>
      <cdr:y>0.46927</cdr:y>
    </cdr:from>
    <cdr:to>
      <cdr:x>0.95413</cdr:x>
      <cdr:y>0.56983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239000" y="2133600"/>
          <a:ext cx="685810" cy="457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2.4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0.08257</cdr:x>
      <cdr:y>0.56983</cdr:y>
    </cdr:from>
    <cdr:to>
      <cdr:x>0.16514</cdr:x>
      <cdr:y>0.67039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5800" y="2590800"/>
          <a:ext cx="685810" cy="457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1.7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0.84404</cdr:x>
      <cdr:y>0.65363</cdr:y>
    </cdr:from>
    <cdr:to>
      <cdr:x>0.92661</cdr:x>
      <cdr:y>0.75419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010400" y="2971800"/>
          <a:ext cx="685810" cy="457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1.4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0.85321</cdr:x>
      <cdr:y>0.55307</cdr:y>
    </cdr:from>
    <cdr:to>
      <cdr:x>0.9419</cdr:x>
      <cdr:y>0.64804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086600" y="2514600"/>
          <a:ext cx="736642" cy="431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1.9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0.84404</cdr:x>
      <cdr:y>0.46927</cdr:y>
    </cdr:from>
    <cdr:to>
      <cdr:x>0.92661</cdr:x>
      <cdr:y>0.56983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010400" y="2133600"/>
          <a:ext cx="685810" cy="457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2.4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30" tIns="46316" rIns="92630" bIns="46316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 i="0"/>
            </a:lvl1pPr>
          </a:lstStyle>
          <a:p>
            <a:endParaRPr lang="es-C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30" tIns="46316" rIns="92630" bIns="46316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 i="0"/>
            </a:lvl1pPr>
          </a:lstStyle>
          <a:p>
            <a:endParaRPr lang="es-CO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83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30" tIns="46316" rIns="92630" bIns="46316" numCol="1" anchor="b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 i="0"/>
            </a:lvl1pPr>
          </a:lstStyle>
          <a:p>
            <a:endParaRPr lang="es-CO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30" tIns="46316" rIns="92630" bIns="46316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 i="0"/>
            </a:lvl1pPr>
          </a:lstStyle>
          <a:p>
            <a:fld id="{778CCC41-D199-4862-B46A-616FFB220D79}" type="slidenum">
              <a:rPr lang="es-CO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164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30" tIns="46316" rIns="92630" bIns="46316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 i="0"/>
            </a:lvl1pPr>
          </a:lstStyle>
          <a:p>
            <a:endParaRPr lang="es-C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30" tIns="46316" rIns="92630" bIns="46316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 i="0"/>
            </a:lvl1pPr>
          </a:lstStyle>
          <a:p>
            <a:endParaRPr lang="es-CO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30" tIns="46316" rIns="92630" bIns="46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83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30" tIns="46316" rIns="92630" bIns="46316" numCol="1" anchor="b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 i="0"/>
            </a:lvl1pPr>
          </a:lstStyle>
          <a:p>
            <a:endParaRPr lang="es-C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30" tIns="46316" rIns="92630" bIns="46316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 i="0"/>
            </a:lvl1pPr>
          </a:lstStyle>
          <a:p>
            <a:fld id="{20A5D323-B696-4E32-B617-AA257DADFFE0}" type="slidenum">
              <a:rPr lang="es-CO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9239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0C9DC1-80D1-42F4-B2B5-6897A0E0483F}" type="slidenum">
              <a:rPr lang="es-CO" sz="1200" i="0" smtClean="0"/>
              <a:pPr/>
              <a:t>5</a:t>
            </a:fld>
            <a:endParaRPr lang="es-CO" sz="1200" i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5D323-B696-4E32-B617-AA257DADFFE0}" type="slidenum">
              <a:rPr lang="es-CO" smtClean="0"/>
              <a:pPr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671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5D323-B696-4E32-B617-AA257DADFFE0}" type="slidenum">
              <a:rPr lang="es-CO" smtClean="0"/>
              <a:pPr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67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759682-3180-4647-9E03-3361EED48C47}" type="slidenum">
              <a:rPr lang="es-CO" sz="1200" i="0" smtClean="0"/>
              <a:pPr/>
              <a:t>6</a:t>
            </a:fld>
            <a:endParaRPr lang="es-CO" sz="1200" i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87E300-F840-4378-B429-93DF2C587FC0}" type="slidenum">
              <a:rPr lang="es-CO" sz="1200" i="0" smtClean="0"/>
              <a:pPr/>
              <a:t>9</a:t>
            </a:fld>
            <a:endParaRPr lang="es-CO" sz="1200" i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852F78-F085-46F7-A171-84CB57DB20F5}" type="slidenum">
              <a:rPr lang="es-CO" sz="1200" i="0" smtClean="0">
                <a:solidFill>
                  <a:srgbClr val="000000"/>
                </a:solidFill>
              </a:rPr>
              <a:pPr/>
              <a:t>10</a:t>
            </a:fld>
            <a:endParaRPr lang="es-CO" sz="1200" i="0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0C796-5C90-4039-89BB-4D84C3F255DF}" type="slidenum">
              <a:rPr lang="es-CO"/>
              <a:pPr/>
              <a:t>33</a:t>
            </a:fld>
            <a:endParaRPr lang="es-CO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0C796-5C90-4039-89BB-4D84C3F255DF}" type="slidenum">
              <a:rPr lang="es-CO"/>
              <a:pPr/>
              <a:t>34</a:t>
            </a:fld>
            <a:endParaRPr lang="es-CO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0C796-5C90-4039-89BB-4D84C3F255DF}" type="slidenum">
              <a:rPr lang="es-CO"/>
              <a:pPr/>
              <a:t>35</a:t>
            </a:fld>
            <a:endParaRPr lang="es-CO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0C796-5C90-4039-89BB-4D84C3F255DF}" type="slidenum">
              <a:rPr lang="es-CO"/>
              <a:pPr/>
              <a:t>36</a:t>
            </a:fld>
            <a:endParaRPr lang="es-CO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5D323-B696-4E32-B617-AA257DADFFE0}" type="slidenum">
              <a:rPr lang="es-CO" smtClean="0"/>
              <a:pPr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67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306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943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431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943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43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2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2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433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9433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3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3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3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4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434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4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43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43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9434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9434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9434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62C659-ACEC-48CE-85CC-9C095B707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DDE0A-1048-49BE-81CF-708A8E35D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383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6909A-CEAA-4045-8A10-BB578BD90C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7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698065-1D4C-4EB1-BD16-E0F4F5E11E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4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375A51A-01E8-4C59-85A9-888CAD00D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424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943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43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A190-5290-41CD-BCCC-670C940827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E767-FBB6-413C-ACC1-1C9B8BE385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9ACCD-E32D-4E24-9F48-C1F1BACB6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57DCC-203D-4240-B7A4-01980413AF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5FA4-26FD-42AD-8571-F18F846614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A8F3-C75A-493F-9A6A-A1064BBA2F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CC694-E099-419F-B844-DF0C76EEBB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365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F5DF-93E3-4735-B287-9E96257303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7057-281A-434C-923F-1475D511F1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2E5B-9DD4-4189-BE46-EE542D3CDD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4063-B766-4709-B111-58BD962531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2F7B-2015-4823-A0D8-8F06C541ED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CB5E-EB23-4C2F-A71F-F8C71A5096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943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43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A190-5290-41CD-BCCC-670C940827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E767-FBB6-413C-ACC1-1C9B8BE385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9ACCD-E32D-4E24-9F48-C1F1BACB6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57DCC-203D-4240-B7A4-01980413AF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5BBE5-6FB6-4C68-9065-18A648E5B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134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5FA4-26FD-42AD-8571-F18F846614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A8F3-C75A-493F-9A6A-A1064BBA2F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F5DF-93E3-4735-B287-9E96257303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7057-281A-434C-923F-1475D511F1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2E5B-9DD4-4189-BE46-EE542D3CDD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4063-B766-4709-B111-58BD962531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2F7B-2015-4823-A0D8-8F06C541ED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CB5E-EB23-4C2F-A71F-F8C71A5096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943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43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A190-5290-41CD-BCCC-670C940827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E767-FBB6-413C-ACC1-1C9B8BE385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8C8D3-68DC-442F-865D-33FA8A6E11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2871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9ACCD-E32D-4E24-9F48-C1F1BACB6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57DCC-203D-4240-B7A4-01980413AF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5FA4-26FD-42AD-8571-F18F846614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A8F3-C75A-493F-9A6A-A1064BBA2F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F5DF-93E3-4735-B287-9E96257303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7057-281A-434C-923F-1475D511F1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2E5B-9DD4-4189-BE46-EE542D3CDD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4063-B766-4709-B111-58BD962531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2F7B-2015-4823-A0D8-8F06C541ED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CB5E-EB23-4C2F-A71F-F8C71A5096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0E908-20DE-4C06-A32E-80EF8349BB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01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943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43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A190-5290-41CD-BCCC-670C940827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E767-FBB6-413C-ACC1-1C9B8BE385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9ACCD-E32D-4E24-9F48-C1F1BACB6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57DCC-203D-4240-B7A4-01980413AF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5FA4-26FD-42AD-8571-F18F846614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A8F3-C75A-493F-9A6A-A1064BBA2F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F5DF-93E3-4735-B287-9E96257303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7057-281A-434C-923F-1475D511F1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2E5B-9DD4-4189-BE46-EE542D3CDD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4063-B766-4709-B111-58BD962531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7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0C922-A35C-4BD5-9A3E-FDD433DC7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025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2F7B-2015-4823-A0D8-8F06C541ED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CB5E-EB23-4C2F-A71F-F8C71A5096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943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43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A190-5290-41CD-BCCC-670C940827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E767-FBB6-413C-ACC1-1C9B8BE385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9ACCD-E32D-4E24-9F48-C1F1BACB6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57DCC-203D-4240-B7A4-01980413AF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5FA4-26FD-42AD-8571-F18F846614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A8F3-C75A-493F-9A6A-A1064BBA2F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F5DF-93E3-4735-B287-9E96257303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7057-281A-434C-923F-1475D511F1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7E746-3CAC-4EDA-8852-9610E5996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2722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2E5B-9DD4-4189-BE46-EE542D3CDD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4063-B766-4709-B111-58BD962531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2F7B-2015-4823-A0D8-8F06C541ED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CB5E-EB23-4C2F-A71F-F8C71A5096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DC9F8-8AE2-4813-B630-6BECAC5EB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2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4480E-DCFB-44A1-80F8-B17037133C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215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E"/>
            </a:gs>
            <a:gs pos="50000">
              <a:srgbClr val="002776"/>
            </a:gs>
            <a:gs pos="100000">
              <a:srgbClr val="00003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28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932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2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2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328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932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33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331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9331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31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31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31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31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331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3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933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933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66CFFF1F-8985-4BC6-AAD2-8ECDAEA350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933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932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2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2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932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933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933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5277A163-78C5-4838-BE78-85591C5912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5550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932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2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2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932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933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933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5277A163-78C5-4838-BE78-85591C5912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7199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932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2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2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932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933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933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5277A163-78C5-4838-BE78-85591C5912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0799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932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2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2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932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933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933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5277A163-78C5-4838-BE78-85591C5912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5259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932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2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2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932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2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933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33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933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5277A163-78C5-4838-BE78-85591C5912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933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6208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Rockwell Condens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92275"/>
            <a:ext cx="7772400" cy="2879725"/>
          </a:xfrm>
        </p:spPr>
        <p:txBody>
          <a:bodyPr/>
          <a:lstStyle/>
          <a:p>
            <a:r>
              <a:rPr lang="en-US" sz="4800" b="1" dirty="0" smtClean="0">
                <a:latin typeface="Arial Narrow" pitchFamily="34" charset="0"/>
              </a:rPr>
              <a:t/>
            </a:r>
            <a:br>
              <a:rPr lang="en-US" sz="4800" b="1" dirty="0" smtClean="0">
                <a:latin typeface="Arial Narrow" pitchFamily="34" charset="0"/>
              </a:rPr>
            </a:br>
            <a:r>
              <a:rPr lang="en-US" sz="4800" b="1" dirty="0">
                <a:latin typeface="Arial Narrow" pitchFamily="34" charset="0"/>
              </a:rPr>
              <a:t/>
            </a:r>
            <a:br>
              <a:rPr lang="en-US" sz="4800" b="1" dirty="0">
                <a:latin typeface="Arial Narrow" pitchFamily="34" charset="0"/>
              </a:rPr>
            </a:br>
            <a:r>
              <a:rPr lang="en-US" sz="4400" b="1" dirty="0" smtClean="0"/>
              <a:t>Advances in population projection methods and their implications for the future</a:t>
            </a:r>
            <a:endParaRPr lang="en-US" sz="4400" b="1" dirty="0"/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Hania 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Zlotnik</a:t>
            </a:r>
          </a:p>
        </p:txBody>
      </p:sp>
      <p:pic>
        <p:nvPicPr>
          <p:cNvPr id="1671170" name="Picture 2" descr="https://encrypted-tbn3.gstatic.com/images?q=tbn:ANd9GcSCXV0NGTJdPoiyTLdjgxwQphK_xBeQfwaq64ze8TEC5JRwId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3733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Modeled fertility decrements, Phase II</a:t>
            </a:r>
            <a:endParaRPr lang="en-US" dirty="0"/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295400"/>
          <a:ext cx="91440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02" name="Chart" r:id="rId4" imgW="8086842" imgH="4067085" progId="MSGraph.Chart.8">
                  <p:embed followColorScheme="full"/>
                </p:oleObj>
              </mc:Choice>
              <mc:Fallback>
                <p:oleObj name="Chart" r:id="rId4" imgW="8086842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791200" y="4879975"/>
            <a:ext cx="182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>
                <a:solidFill>
                  <a:srgbClr val="FFFFFF"/>
                </a:solidFill>
                <a:latin typeface="Arial Narrow" pitchFamily="34" charset="0"/>
              </a:rPr>
              <a:t>Total fertility</a:t>
            </a:r>
          </a:p>
        </p:txBody>
      </p:sp>
    </p:spTree>
    <p:extLst>
      <p:ext uri="{BB962C8B-B14F-4D97-AF65-F5344CB8AC3E}">
        <p14:creationId xmlns:p14="http://schemas.microsoft.com/office/powerpoint/2010/main" val="29422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813"/>
            <a:ext cx="8458200" cy="11398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FrankRuehl" pitchFamily="34" charset="-79"/>
                <a:cs typeface="FrankRuehl" pitchFamily="34" charset="-79"/>
              </a:rPr>
              <a:t>Fertility decrements are modeled using a double logistic function with five parameters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FrankRuehl" pitchFamily="34" charset="-79"/>
              <a:cs typeface="FrankRuehl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828800"/>
                <a:ext cx="8534400" cy="2777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08087A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8087A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mtClean="0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mtClean="0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smtClean="0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mtClean="0">
                          <a:solidFill>
                            <a:srgbClr val="08087A"/>
                          </a:solidFill>
                          <a:latin typeface="Cambria Math"/>
                        </a:rPr>
                        <m:t>=</m:t>
                      </m:r>
                      <m:r>
                        <a:rPr lang="en-US">
                          <a:solidFill>
                            <a:srgbClr val="08087A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8087A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begChr m:val="⌈"/>
                              <m:endChr m:val="⌉"/>
                              <m:ctrlPr>
                                <a:rPr lang="en-US" i="1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∗ 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i="1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+0.5 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8087A"/>
                  </a:solidFill>
                  <a:latin typeface="Times New Roman" pitchFamily="18" charset="0"/>
                </a:endParaRPr>
              </a:p>
              <a:p>
                <a:pPr>
                  <a:buFontTx/>
                  <a:buNone/>
                </a:pPr>
                <a:endParaRPr lang="en-US" dirty="0" smtClean="0">
                  <a:solidFill>
                    <a:srgbClr val="08087A"/>
                  </a:solidFill>
                  <a:latin typeface="Times New Roman" pitchFamily="18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08087A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8087A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∗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−0.5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rgbClr val="08087A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08087A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28800"/>
                <a:ext cx="8534400" cy="2777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81200" y="5105400"/>
                <a:ext cx="5334000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8087A"/>
                    </a:solidFill>
                    <a:latin typeface="Times New Roman" pitchFamily="18" charset="0"/>
                  </a:rPr>
                  <a:t>where  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8087A"/>
                        </a:solidFill>
                        <a:latin typeface="Cambria Math"/>
                      </a:rPr>
                      <m:t>𝑈</m:t>
                    </m:r>
                    <m:r>
                      <a:rPr lang="en-US" smtClean="0">
                        <a:solidFill>
                          <a:srgbClr val="08087A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8087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8087A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>
                            <a:solidFill>
                              <a:srgbClr val="08087A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8087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8087A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>
                            <a:solidFill>
                              <a:srgbClr val="08087A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8087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8087A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>
                            <a:solidFill>
                              <a:srgbClr val="08087A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8087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8087A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>
                            <a:solidFill>
                              <a:srgbClr val="08087A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mtClean="0">
                            <a:solidFill>
                              <a:srgbClr val="08087A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endParaRPr lang="en-US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05400"/>
                <a:ext cx="5334000" cy="480131"/>
              </a:xfrm>
              <a:prstGeom prst="rect">
                <a:avLst/>
              </a:prstGeom>
              <a:blipFill rotWithShape="1">
                <a:blip r:embed="rId3"/>
                <a:stretch>
                  <a:fillRect l="-2286" t="-21795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74800" y="5662035"/>
            <a:ext cx="6400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and it represents the level at which fertility begins to decline.</a:t>
            </a:r>
            <a:endParaRPr lang="en-US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Double logistic decrement function (D=1)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803422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1524000" y="5029200"/>
            <a:ext cx="6477000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Elbow Connector 7"/>
          <p:cNvCxnSpPr/>
          <p:nvPr/>
        </p:nvCxnSpPr>
        <p:spPr bwMode="auto">
          <a:xfrm>
            <a:off x="2503714" y="4343400"/>
            <a:ext cx="914400" cy="914400"/>
          </a:xfrm>
          <a:prstGeom prst="bentConnector3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Elbow Connector 8"/>
          <p:cNvCxnSpPr/>
          <p:nvPr/>
        </p:nvCxnSpPr>
        <p:spPr bwMode="auto">
          <a:xfrm>
            <a:off x="4332514" y="4343400"/>
            <a:ext cx="914400" cy="914400"/>
          </a:xfrm>
          <a:prstGeom prst="bentConnector3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Elbow Connector 9"/>
          <p:cNvCxnSpPr/>
          <p:nvPr/>
        </p:nvCxnSpPr>
        <p:spPr bwMode="auto">
          <a:xfrm>
            <a:off x="6629400" y="4343400"/>
            <a:ext cx="914400" cy="914400"/>
          </a:xfrm>
          <a:prstGeom prst="bentConnector3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051957" y="4549069"/>
            <a:ext cx="90351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 u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83643" y="4560534"/>
            <a:ext cx="90351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 u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4560534"/>
            <a:ext cx="90351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 u</a:t>
            </a:r>
            <a:r>
              <a:rPr lang="en-US" baseline="-250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7486" y="4560534"/>
            <a:ext cx="90351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 u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223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Adding uncertainty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5334000" y="3809999"/>
            <a:ext cx="1143000" cy="300037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1" y="2286000"/>
            <a:ext cx="2857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4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610600" cy="2312987"/>
          </a:xfrm>
        </p:spPr>
        <p:txBody>
          <a:bodyPr/>
          <a:lstStyle/>
          <a:p>
            <a:r>
              <a:rPr lang="en-US" sz="3600" dirty="0" smtClean="0">
                <a:solidFill>
                  <a:srgbClr val="08087A"/>
                </a:solidFill>
                <a:latin typeface="FrankRuehl" pitchFamily="34" charset="-79"/>
                <a:cs typeface="FrankRuehl" pitchFamily="34" charset="-79"/>
              </a:rPr>
              <a:t>Fertility is projected  by using the decrements yielded by the logistic model. Uncertainty is captured by a random distortion term</a:t>
            </a:r>
            <a:endParaRPr lang="en-US" sz="3600" dirty="0">
              <a:solidFill>
                <a:srgbClr val="08087A"/>
              </a:solidFill>
              <a:latin typeface="FrankRuehl" pitchFamily="34" charset="-79"/>
              <a:cs typeface="FrankRuehl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76400" y="2557853"/>
                <a:ext cx="6324600" cy="56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8087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mtClean="0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>
                          <a:solidFill>
                            <a:srgbClr val="08087A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8087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8087A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+ </m:t>
                          </m:r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8087A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8087A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p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8087A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557853"/>
                <a:ext cx="6324600" cy="5627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19200" y="3581400"/>
                <a:ext cx="7239000" cy="3367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08087A"/>
                          </a:solidFill>
                          <a:latin typeface="Cambria Math"/>
                        </a:rPr>
                        <m:t>𝑤h𝑒𝑟𝑒</m:t>
                      </m:r>
                      <m:r>
                        <a:rPr lang="en-US" smtClean="0">
                          <a:solidFill>
                            <a:srgbClr val="08087A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8087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>
                              <a:solidFill>
                                <a:srgbClr val="08087A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>
                          <a:solidFill>
                            <a:srgbClr val="08087A"/>
                          </a:solidFill>
                          <a:latin typeface="Cambria Math"/>
                        </a:rPr>
                        <m:t> </m:t>
                      </m:r>
                      <m:r>
                        <a:rPr lang="en-US">
                          <a:solidFill>
                            <a:srgbClr val="08087A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US">
                          <a:solidFill>
                            <a:srgbClr val="08087A"/>
                          </a:solidFill>
                          <a:latin typeface="Cambria Math"/>
                        </a:rPr>
                        <m:t> </m:t>
                      </m:r>
                      <m:r>
                        <a:rPr lang="en-US">
                          <a:solidFill>
                            <a:srgbClr val="08087A"/>
                          </a:solidFill>
                          <a:latin typeface="Cambria Math"/>
                        </a:rPr>
                        <m:t>𝑛𝑜𝑟𝑚𝑎𝑙𝑙𝑦</m:t>
                      </m:r>
                      <m:r>
                        <a:rPr lang="en-US">
                          <a:solidFill>
                            <a:srgbClr val="08087A"/>
                          </a:solidFill>
                          <a:latin typeface="Cambria Math"/>
                        </a:rPr>
                        <m:t> </m:t>
                      </m:r>
                      <m:r>
                        <a:rPr lang="en-US">
                          <a:solidFill>
                            <a:srgbClr val="08087A"/>
                          </a:solidFill>
                          <a:latin typeface="Cambria Math"/>
                        </a:rPr>
                        <m:t>𝑑𝑖𝑠𝑡𝑟𝑖𝑏𝑢𝑡𝑒𝑑</m:t>
                      </m:r>
                      <m:r>
                        <a:rPr lang="en-US">
                          <a:solidFill>
                            <a:srgbClr val="08087A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08087A"/>
                  </a:solidFill>
                  <a:latin typeface="Times New Roman" pitchFamily="18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𝑎𝑛𝑑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𝑡h𝑒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𝑝𝑎𝑟𝑎𝑚𝑒𝑡𝑒𝑟𝑠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08087A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8087A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>
                            <a:solidFill>
                              <a:srgbClr val="08087A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>
                            <a:solidFill>
                              <a:srgbClr val="08087A"/>
                            </a:solidFill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mtClean="0">
                        <a:solidFill>
                          <a:srgbClr val="08087A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𝑎𝑟𝑒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𝑒𝑠𝑡𝑖𝑚𝑎𝑡𝑒𝑑</m:t>
                    </m:r>
                  </m:oMath>
                </a14:m>
                <a:r>
                  <a:rPr lang="en-US" dirty="0" smtClean="0">
                    <a:solidFill>
                      <a:srgbClr val="08087A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𝑏𝑦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𝑢𝑠𝑖𝑛𝑔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𝑎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𝐵𝑎𝑦𝑒𝑠𝑖𝑎𝑛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h𝑖𝑒𝑟𝑎𝑟𝑐h𝑖𝑐𝑎𝑙</m:t>
                    </m:r>
                    <m:r>
                      <a:rPr lang="en-US">
                        <a:solidFill>
                          <a:srgbClr val="08087A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8087A"/>
                    </a:solidFill>
                    <a:latin typeface="Times New Roman" pitchFamily="18" charset="0"/>
                  </a:rPr>
                  <a:t>framework with prior distributions based on world experience or guessed and posterior distributions derived using Monte Carlo Markov chain simulation incorporating country-specific data.</a:t>
                </a:r>
              </a:p>
              <a:p>
                <a:pPr>
                  <a:buFontTx/>
                  <a:buNone/>
                </a:pPr>
                <a:endParaRPr lang="en-US" dirty="0">
                  <a:solidFill>
                    <a:srgbClr val="08087A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81400"/>
                <a:ext cx="7239000" cy="3367076"/>
              </a:xfrm>
              <a:prstGeom prst="rect">
                <a:avLst/>
              </a:prstGeom>
              <a:blipFill rotWithShape="1">
                <a:blip r:embed="rId3"/>
                <a:stretch>
                  <a:fillRect l="-1684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decrement paths</a:t>
            </a:r>
          </a:p>
        </p:txBody>
      </p:sp>
      <p:pic>
        <p:nvPicPr>
          <p:cNvPr id="1660930" name="Picture 2" descr="http://esa.un.org/unpd/wpp/fertility_figures/figures_double-logistic/In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0386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6629" y="1891807"/>
            <a:ext cx="2819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India:  Sustained decline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660932" name="Picture 4" descr="http://esa.un.org/unpd/wpp/fertility_figures/figures_double-logistic/Malaw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814310"/>
            <a:ext cx="4038601" cy="47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1629" y="1947207"/>
            <a:ext cx="2971800" cy="313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i="0" dirty="0" smtClean="0">
                <a:solidFill>
                  <a:srgbClr val="000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Malawi: Stalling decline</a:t>
            </a:r>
            <a:endParaRPr lang="en-US" sz="1600" b="1" i="0" dirty="0">
              <a:solidFill>
                <a:srgbClr val="000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838200" y="4343400"/>
            <a:ext cx="3581400" cy="1"/>
          </a:xfrm>
          <a:prstGeom prst="line">
            <a:avLst/>
          </a:prstGeom>
          <a:noFill/>
          <a:ln w="158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181600" y="3962400"/>
            <a:ext cx="3581400" cy="0"/>
          </a:xfrm>
          <a:prstGeom prst="line">
            <a:avLst/>
          </a:prstGeom>
          <a:noFill/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74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India:  Projection of fertility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447800" y="4610100"/>
            <a:ext cx="6781800" cy="381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61954" name="Picture 2" descr="http://esa.un.org/unpd/wpp/fertility_figures/figures_TF-trajectories/In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295400"/>
            <a:ext cx="7191375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4114800"/>
            <a:ext cx="990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i="0" dirty="0" smtClean="0">
                <a:solidFill>
                  <a:srgbClr val="00003A"/>
                </a:solidFill>
                <a:latin typeface="Arial Narrow" panose="020B0606020202030204" pitchFamily="34" charset="0"/>
              </a:rPr>
              <a:t>2.1</a:t>
            </a:r>
            <a:endParaRPr lang="en-US" sz="1600" b="1" i="0" dirty="0">
              <a:solidFill>
                <a:srgbClr val="00003A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2629" y="1295400"/>
            <a:ext cx="609600" cy="4801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1676400"/>
            <a:ext cx="190500" cy="3139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i="0" dirty="0">
                <a:solidFill>
                  <a:srgbClr val="00003A"/>
                </a:solidFill>
                <a:latin typeface="Arial Narrow" panose="020B0606020202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364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Malawi:  Projection of fertility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600200" y="4724400"/>
            <a:ext cx="6248400" cy="0"/>
          </a:xfrm>
          <a:prstGeom prst="line">
            <a:avLst/>
          </a:prstGeom>
          <a:noFill/>
          <a:ln w="25400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62978" name="Picture 2" descr="http://esa.un.org/unpd/wpp/fertility_figures/figures_TF-trajectories/Malaw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91375" cy="52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5171" y="1371600"/>
            <a:ext cx="990600" cy="4801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419600"/>
            <a:ext cx="8382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i="0" dirty="0" smtClean="0">
                <a:solidFill>
                  <a:srgbClr val="00003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2.1</a:t>
            </a:r>
            <a:endParaRPr lang="en-US" sz="1600" b="1" i="0" dirty="0">
              <a:solidFill>
                <a:srgbClr val="00003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181100" y="1708615"/>
            <a:ext cx="228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i="0" dirty="0" smtClean="0">
                <a:solidFill>
                  <a:srgbClr val="00003A"/>
                </a:solidFill>
                <a:latin typeface="Arial Narrow" panose="020B0606020202030204" pitchFamily="34" charset="0"/>
              </a:rPr>
              <a:t>8</a:t>
            </a:r>
            <a:endParaRPr lang="en-US" sz="1800" b="1" i="0" dirty="0">
              <a:solidFill>
                <a:srgbClr val="00003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PROJECTING Fertility for countries in phase III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344328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for countries in Phase III</a:t>
            </a:r>
            <a:endParaRPr lang="en-US" dirty="0"/>
          </a:p>
        </p:txBody>
      </p:sp>
      <p:sp>
        <p:nvSpPr>
          <p:cNvPr id="3" name="Text Placeholder 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42900" y="2179427"/>
            <a:ext cx="8458200" cy="2499146"/>
          </a:xfrm>
          <a:prstGeom prst="rect">
            <a:avLst/>
          </a:prstGeom>
          <a:blipFill rotWithShape="1">
            <a:blip r:embed="rId2"/>
            <a:stretch>
              <a:fillRect l="-72" t="-5610" b="-7805"/>
            </a:stretch>
          </a:blip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96875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091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Projecting the components of change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30725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Fertility</a:t>
            </a:r>
            <a:r>
              <a:rPr lang="en-US" dirty="0" smtClean="0"/>
              <a:t>:    </a:t>
            </a:r>
            <a:r>
              <a:rPr lang="en-US" dirty="0" smtClean="0">
                <a:solidFill>
                  <a:srgbClr val="FFC000"/>
                </a:solidFill>
              </a:rPr>
              <a:t>Future trends in total fertility</a:t>
            </a:r>
          </a:p>
          <a:p>
            <a:pPr>
              <a:defRPr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Age distribution of fertility</a:t>
            </a:r>
          </a:p>
          <a:p>
            <a:pPr>
              <a:defRPr/>
            </a:pPr>
            <a:r>
              <a:rPr lang="en-US" u="sng" dirty="0" smtClean="0"/>
              <a:t>Mortality</a:t>
            </a:r>
            <a:r>
              <a:rPr lang="en-US" dirty="0" smtClean="0"/>
              <a:t>:   </a:t>
            </a:r>
            <a:r>
              <a:rPr lang="en-US" dirty="0" smtClean="0">
                <a:solidFill>
                  <a:srgbClr val="FFC000"/>
                </a:solidFill>
              </a:rPr>
              <a:t>Future trends in life expectancy</a:t>
            </a:r>
          </a:p>
          <a:p>
            <a:pPr>
              <a:defRPr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Mortality rates by age and sex</a:t>
            </a:r>
          </a:p>
          <a:p>
            <a:pPr>
              <a:defRPr/>
            </a:pPr>
            <a:r>
              <a:rPr lang="en-US" u="sng" dirty="0" smtClean="0"/>
              <a:t>Migration</a:t>
            </a:r>
            <a:r>
              <a:rPr lang="en-US" dirty="0" smtClean="0"/>
              <a:t>:  Future net number of migrants</a:t>
            </a:r>
          </a:p>
          <a:p>
            <a:pPr>
              <a:defRPr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Migrants by age and sex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Italy:   Projected fertility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524000" y="3276600"/>
            <a:ext cx="6324600" cy="76200"/>
          </a:xfrm>
          <a:prstGeom prst="line">
            <a:avLst/>
          </a:prstGeom>
          <a:noFill/>
          <a:ln w="22225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65026" name="Picture 2" descr="http://esa.un.org/unpd/wpp/fertility_figures/figures_TF-trajectories/Ita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26" y="1295401"/>
            <a:ext cx="71913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1295400"/>
            <a:ext cx="838200" cy="4801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932432"/>
            <a:ext cx="6858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i="0" dirty="0" smtClean="0">
                <a:solidFill>
                  <a:srgbClr val="00003A"/>
                </a:solidFill>
                <a:latin typeface="Arial Narrow" panose="020B0606020202030204" pitchFamily="34" charset="0"/>
              </a:rPr>
              <a:t>2.1</a:t>
            </a:r>
            <a:endParaRPr lang="en-US" sz="1800" b="1" i="0" dirty="0">
              <a:solidFill>
                <a:srgbClr val="00003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PROJECTING THE SECOND component of change: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MORTALITY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657600"/>
            <a:ext cx="40005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839200" cy="1139825"/>
          </a:xfrm>
        </p:spPr>
        <p:txBody>
          <a:bodyPr/>
          <a:lstStyle/>
          <a:p>
            <a:r>
              <a:rPr lang="en-US" dirty="0" smtClean="0"/>
              <a:t>Probabilistic projection of life expectancy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/>
                          <a:latin typeface="Cambria Math"/>
                        </a:rPr>
                        <m:t>𝑅𝑎𝑓𝑡𝑒𝑟𝑦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𝑒𝑡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𝑎𝑙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. 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𝑎𝑠𝑠𝑢𝑚𝑒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𝑡h𝑎𝑡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𝑙𝑖𝑓𝑒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 smtClean="0">
                          <a:effectLst/>
                          <a:latin typeface="Cambria Math"/>
                        </a:rPr>
                        <m:t>𝑒𝑥𝑝𝑒𝑐𝑡𝑎𝑛𝑐𝑦</m:t>
                      </m:r>
                    </m:oMath>
                  </m:oMathPara>
                </a14:m>
                <a:endParaRPr lang="en-US" sz="2800" i="1" dirty="0" smtClean="0">
                  <a:effectLst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effectLst/>
                        <a:latin typeface="Cambria Math"/>
                      </a:rPr>
                      <m:t>𝑓𝑜𝑙𝑙𝑜𝑤</m:t>
                    </m:r>
                    <m:r>
                      <a:rPr lang="en-US" sz="2800" b="1" i="1" smtClean="0">
                        <a:effectLst/>
                        <a:latin typeface="Cambria Math"/>
                      </a:rPr>
                      <m:t>𝒔</m:t>
                    </m:r>
                    <m:r>
                      <a:rPr lang="en-US" sz="2800" i="1" smtClean="0">
                        <a:effectLst/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effectLst/>
                        <a:latin typeface="Cambria Math"/>
                      </a:rPr>
                      <m:t>𝑎</m:t>
                    </m:r>
                    <m:r>
                      <a:rPr lang="en-US" sz="2800" i="1" smtClean="0">
                        <a:effectLst/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effectLst/>
                        <a:latin typeface="Cambria Math"/>
                      </a:rPr>
                      <m:t>𝑟𝑎𝑛𝑑𝑜𝑚</m:t>
                    </m:r>
                  </m:oMath>
                </a14:m>
                <a:r>
                  <a:rPr lang="en-US" sz="2800" i="1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/>
                      </a:rPr>
                      <m:t>𝑤𝑎𝑙𝑘</m:t>
                    </m:r>
                    <m:r>
                      <a:rPr lang="en-US" sz="2800" i="1">
                        <a:effectLst/>
                        <a:latin typeface="Cambria Math"/>
                      </a:rPr>
                      <m:t> </m:t>
                    </m:r>
                    <m:r>
                      <a:rPr lang="en-US" sz="2800" i="1">
                        <a:effectLst/>
                        <a:latin typeface="Cambria Math"/>
                      </a:rPr>
                      <m:t>𝑤𝑖𝑡h</m:t>
                    </m:r>
                    <m:r>
                      <a:rPr lang="en-US" sz="2800" i="1">
                        <a:effectLst/>
                        <a:latin typeface="Cambria Math"/>
                      </a:rPr>
                      <m:t> </m:t>
                    </m:r>
                    <m:r>
                      <a:rPr lang="en-US" sz="2800" i="1">
                        <a:effectLst/>
                        <a:latin typeface="Cambria Math"/>
                      </a:rPr>
                      <m:t>𝑑𝑟𝑖𝑓𝑡</m:t>
                    </m:r>
                    <m:r>
                      <a:rPr lang="en-US" sz="2800" i="1">
                        <a:effectLst/>
                        <a:latin typeface="Cambria Math"/>
                      </a:rPr>
                      <m:t>: </m:t>
                    </m:r>
                  </m:oMath>
                </a14:m>
                <a:endParaRPr lang="en-US" sz="2800" dirty="0">
                  <a:effectLst/>
                </a:endParaRPr>
              </a:p>
              <a:p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effectLst/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effectLst/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effectLst/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effectLst/>
                </a:endParaRPr>
              </a:p>
              <a:p>
                <a:endParaRPr lang="en-US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𝑤h𝑒𝑟𝑒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effectLst/>
                              <a:latin typeface="Cambria Math"/>
                            </a:rPr>
                            <m:t>, </m:t>
                          </m:r>
                          <m:r>
                            <a:rPr lang="en-US" sz="2800" i="1">
                              <a:effectLst/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𝑖𝑠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𝑎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𝑑𝑜𝑢𝑏𝑙𝑒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𝑙𝑜𝑔𝑖𝑠𝑡𝑖𝑐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𝑠𝑖𝑚𝑖𝑙𝑎𝑟</m:t>
                      </m:r>
                    </m:oMath>
                  </m:oMathPara>
                </a14:m>
                <a:endParaRPr lang="en-US" sz="28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𝑡𝑜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𝑡h𝑎𝑡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𝑢𝑠𝑒𝑑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𝑖𝑛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𝑚𝑜𝑑𝑒𝑙𝑖𝑛𝑔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𝑓𝑒𝑟𝑡𝑖𝑙𝑖𝑡𝑦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𝑐h𝑎𝑛𝑔𝑒</m:t>
                      </m:r>
                    </m:oMath>
                  </m:oMathPara>
                </a14:m>
                <a:endParaRPr lang="en-US" sz="28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𝑎𝑛𝑑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</a:rPr>
                            <m:t>𝑡</m:t>
                          </m:r>
                          <m:r>
                            <a:rPr lang="en-US" sz="2800" i="1">
                              <a:effectLst/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𝑖𝑠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𝑎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𝑟𝑎𝑛𝑑𝑜𝑚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𝑒𝑟𝑟𝑜𝑟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𝑤𝑖𝑡h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𝑎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𝑛𝑜𝑟𝑚𝑎𝑙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i="1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/>
                        </a:rPr>
                        <m:t>𝑑𝑖𝑠𝑡𝑟𝑖𝑏𝑢𝑡𝑖𝑜𝑛</m:t>
                      </m:r>
                      <m:r>
                        <a:rPr lang="en-US" sz="2800" i="1">
                          <a:effectLst/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effectLst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0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839200" cy="1139825"/>
          </a:xfrm>
        </p:spPr>
        <p:txBody>
          <a:bodyPr/>
          <a:lstStyle/>
          <a:p>
            <a:r>
              <a:rPr lang="en-US" dirty="0" smtClean="0"/>
              <a:t>Probabilistic projection of life expectancy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/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𝐵𝑎𝑦𝑒𝑠𝑖𝑎𝑛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h𝑖𝑒𝑟𝑎𝑟𝑐h𝑖𝑐𝑎𝑙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𝑎𝑝𝑝𝑟𝑜𝑎𝑐h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𝑢𝑠𝑒𝑑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𝑡𝑜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effectLst/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/>
                          <a:latin typeface="Cambria Math"/>
                        </a:rPr>
                        <m:t>𝑒𝑠𝑡𝑖𝑚𝑎𝑡𝑒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𝑚𝑜𝑑𝑒</m:t>
                      </m:r>
                      <m:sSup>
                        <m:sSupPr>
                          <m:ctrlPr>
                            <a:rPr lang="en-US" sz="2800" b="0" i="1" smtClean="0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/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sz="2800" b="0" i="1" smtClean="0"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effectLst/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𝑝𝑎𝑟𝑎𝑚𝑒𝑡𝑒𝑟𝑠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.  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𝑇h𝑖𝑠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𝑎𝑝𝑝𝑟𝑜𝑎𝑐h</m:t>
                      </m:r>
                    </m:oMath>
                  </m:oMathPara>
                </a14:m>
                <a:endParaRPr lang="en-US" sz="2800" b="0" i="1" dirty="0" smtClean="0">
                  <a:effectLst/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/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𝑢𝑠𝑒𝑑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𝑡𝑜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𝑝𝑟𝑜𝑗𝑒𝑐𝑡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𝑓𝑒𝑚𝑎𝑙𝑒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𝑙𝑖𝑓𝑒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𝑒𝑥𝑝𝑒𝑐𝑡𝑎𝑛𝑐𝑦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US" sz="2800" b="0" i="1" dirty="0" smtClean="0">
                  <a:effectLst/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effectLst/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/>
                      </a:rPr>
                      <m:t>𝑀𝑎𝑙𝑒</m:t>
                    </m:r>
                  </m:oMath>
                </a14:m>
                <a:r>
                  <a:rPr lang="en-US" sz="2800" b="0" i="1" dirty="0" smtClean="0">
                    <a:effectLst/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/>
                      </a:rPr>
                      <m:t>𝑙𝑖𝑓𝑒</m:t>
                    </m:r>
                    <m:r>
                      <a:rPr lang="en-US" sz="2800" b="0" i="1" smtClean="0">
                        <a:effectLst/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effectLst/>
                        <a:latin typeface="Cambria Math"/>
                      </a:rPr>
                      <m:t>𝑒𝑥𝑝𝑒𝑐𝑡𝑎𝑛𝑐𝑦</m:t>
                    </m:r>
                    <m:r>
                      <a:rPr lang="en-US" sz="2800" b="0" i="1" smtClean="0">
                        <a:effectLst/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effectLst/>
                        <a:latin typeface="Cambria Math"/>
                      </a:rPr>
                      <m:t>𝑖𝑠</m:t>
                    </m:r>
                    <m:r>
                      <a:rPr lang="en-US" sz="2800" b="0" i="1" smtClean="0">
                        <a:effectLst/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effectLst/>
                        <a:latin typeface="Cambria Math"/>
                      </a:rPr>
                      <m:t>𝑑𝑒𝑟𝑖𝑣𝑒𝑑</m:t>
                    </m:r>
                    <m:r>
                      <a:rPr lang="en-US" sz="2800" b="0" i="1" smtClean="0">
                        <a:effectLst/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effectLst/>
                        <a:latin typeface="Cambria Math"/>
                      </a:rPr>
                      <m:t>𝑓𝑟𝑜𝑚</m:t>
                    </m:r>
                    <m:r>
                      <a:rPr lang="en-US" sz="2800" b="0" i="1" smtClean="0">
                        <a:effectLst/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effectLst/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2800" b="0" i="1" dirty="0" smtClean="0">
                  <a:effectLst/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/>
                          <a:latin typeface="Cambria Math"/>
                        </a:rPr>
                        <m:t>𝑟𝑒𝑔𝑟𝑒𝑠𝑠𝑖𝑜𝑛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𝑚𝑜𝑑𝑒𝑙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𝑓𝑜𝑟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𝑓𝑒𝑚𝑎𝑙𝑒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𝑡𝑜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𝑚𝑎𝑙𝑒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𝑔𝑎𝑝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sz="2800" b="0" i="1" dirty="0" smtClean="0">
                  <a:effectLst/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𝑙𝑖𝑓𝑒</m:t>
                      </m:r>
                      <m:r>
                        <a:rPr lang="en-US" sz="28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effectLst/>
                          <a:latin typeface="Cambria Math"/>
                        </a:rPr>
                        <m:t>𝒆</m:t>
                      </m:r>
                      <m:r>
                        <a:rPr lang="en-US" sz="2800" i="1" smtClean="0">
                          <a:effectLst/>
                          <a:latin typeface="Cambria Math"/>
                        </a:rPr>
                        <m:t>𝑥𝑝𝑒𝑐𝑡𝑎𝑛𝑐𝑦</m:t>
                      </m:r>
                    </m:oMath>
                  </m:oMathPara>
                </a14:m>
                <a:endParaRPr lang="en-US" sz="2800" i="1" dirty="0" smtClean="0">
                  <a:effectLst/>
                </a:endParaRPr>
              </a:p>
              <a:p>
                <a:endParaRPr lang="en-US" dirty="0" smtClean="0">
                  <a:effectLst/>
                </a:endParaRPr>
              </a:p>
              <a:p>
                <a:endParaRPr lang="en-US" dirty="0">
                  <a:effectLst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</a:t>
            </a:r>
            <a:endParaRPr lang="en-US" dirty="0"/>
          </a:p>
        </p:txBody>
      </p:sp>
      <p:pic>
        <p:nvPicPr>
          <p:cNvPr id="1666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487613" cy="237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2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Malawi:  Projected population in millions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4724400"/>
            <a:ext cx="6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880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886" y="4120981"/>
            <a:ext cx="82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1 225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3305237"/>
            <a:ext cx="82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1 468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467600" y="2209800"/>
            <a:ext cx="71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2 570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40240295"/>
              </p:ext>
            </p:extLst>
          </p:nvPr>
        </p:nvGraphicFramePr>
        <p:xfrm>
          <a:off x="457200" y="1397000"/>
          <a:ext cx="83820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16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India:  Projected population in millions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4724400"/>
            <a:ext cx="6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880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886" y="4120981"/>
            <a:ext cx="82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1 225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3305237"/>
            <a:ext cx="82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1 468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467600" y="2209800"/>
            <a:ext cx="71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2 570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82770409"/>
              </p:ext>
            </p:extLst>
          </p:nvPr>
        </p:nvGraphicFramePr>
        <p:xfrm>
          <a:off x="457200" y="1397000"/>
          <a:ext cx="83820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17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Italy:  Projected population in millions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4724400"/>
            <a:ext cx="6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880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886" y="4120981"/>
            <a:ext cx="82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1 225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3305237"/>
            <a:ext cx="82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1 468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467600" y="2209800"/>
            <a:ext cx="71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0" dirty="0" smtClean="0">
                <a:solidFill>
                  <a:srgbClr val="002060"/>
                </a:solidFill>
                <a:latin typeface="Arial Narrow" pitchFamily="34" charset="0"/>
              </a:rPr>
              <a:t>2 570</a:t>
            </a:r>
            <a:endParaRPr lang="en-US" sz="2000" b="1" i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49155827"/>
              </p:ext>
            </p:extLst>
          </p:nvPr>
        </p:nvGraphicFramePr>
        <p:xfrm>
          <a:off x="457200" y="1397000"/>
          <a:ext cx="83820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65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5513387"/>
          </a:xfrm>
        </p:spPr>
        <p:txBody>
          <a:bodyPr/>
          <a:lstStyle/>
          <a:p>
            <a:r>
              <a:rPr lang="en-US" dirty="0" smtClean="0"/>
              <a:t>Some patterns emerge: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>
                <a:effectLst/>
                <a:latin typeface="+mn-lt"/>
              </a:rPr>
              <a:t>For high-fertility countries, the intervals between the high and low variants are too narrow compared to those yielded by the probabilistic projections</a:t>
            </a:r>
            <a:br>
              <a:rPr lang="en-US" sz="3200" dirty="0" smtClean="0">
                <a:effectLst/>
                <a:latin typeface="+mn-lt"/>
              </a:rPr>
            </a:br>
            <a:r>
              <a:rPr lang="en-US" sz="3200" dirty="0" smtClean="0">
                <a:effectLst/>
                <a:latin typeface="+mn-lt"/>
              </a:rPr>
              <a:t/>
            </a:r>
            <a:br>
              <a:rPr lang="en-US" sz="3200" dirty="0" smtClean="0">
                <a:effectLst/>
                <a:latin typeface="+mn-lt"/>
              </a:rPr>
            </a:br>
            <a:r>
              <a:rPr lang="en-US" sz="3200" dirty="0" smtClean="0">
                <a:effectLst/>
                <a:latin typeface="+mn-lt"/>
              </a:rPr>
              <a:t>For low-fertility countries, the high-low intervals are too wide</a:t>
            </a:r>
            <a:br>
              <a:rPr lang="en-US" sz="3200" dirty="0" smtClean="0">
                <a:effectLst/>
                <a:latin typeface="+mn-lt"/>
              </a:rPr>
            </a:br>
            <a:r>
              <a:rPr lang="en-US" sz="3200" dirty="0" smtClean="0">
                <a:effectLst/>
                <a:latin typeface="+mn-lt"/>
              </a:rPr>
              <a:t/>
            </a:r>
            <a:br>
              <a:rPr lang="en-US" sz="3200" dirty="0" smtClean="0">
                <a:effectLst/>
                <a:latin typeface="+mn-lt"/>
              </a:rPr>
            </a:br>
            <a:r>
              <a:rPr lang="en-US" sz="3200" dirty="0" smtClean="0">
                <a:effectLst/>
                <a:latin typeface="+mn-lt"/>
              </a:rPr>
              <a:t>For intermediate-fertility countries they are about right</a:t>
            </a:r>
            <a:endParaRPr lang="en-US" sz="32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40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 trends, 1950-2100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30350820"/>
              </p:ext>
            </p:extLst>
          </p:nvPr>
        </p:nvGraphicFramePr>
        <p:xfrm>
          <a:off x="533400" y="1397000"/>
          <a:ext cx="83058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7745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PROJECTING THE First component of change: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fertility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4292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9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Least developed countries: projected fertility</a:t>
            </a:r>
            <a:endParaRPr lang="en-US" sz="40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70124239"/>
              </p:ext>
            </p:extLst>
          </p:nvPr>
        </p:nvGraphicFramePr>
        <p:xfrm>
          <a:off x="533400" y="1295400"/>
          <a:ext cx="83058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36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Developing countries: projected fertility</a:t>
            </a:r>
            <a:endParaRPr lang="en-US" sz="40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90214976"/>
              </p:ext>
            </p:extLst>
          </p:nvPr>
        </p:nvGraphicFramePr>
        <p:xfrm>
          <a:off x="685800" y="1295400"/>
          <a:ext cx="83058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242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Developed countries: projected fertility</a:t>
            </a:r>
            <a:endParaRPr lang="en-US" sz="40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92575837"/>
              </p:ext>
            </p:extLst>
          </p:nvPr>
        </p:nvGraphicFramePr>
        <p:xfrm>
          <a:off x="533400" y="1295400"/>
          <a:ext cx="83058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793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United Nations </a:t>
            </a:r>
            <a:r>
              <a:rPr lang="en-US" dirty="0" smtClean="0"/>
              <a:t>, 2012 Revision, WPP</a:t>
            </a:r>
            <a:endParaRPr lang="en-US" dirty="0"/>
          </a:p>
        </p:txBody>
      </p:sp>
      <p:sp>
        <p:nvSpPr>
          <p:cNvPr id="148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Annual population increments, medium variant</a:t>
            </a:r>
            <a:endParaRPr lang="en-US" sz="4000" dirty="0"/>
          </a:p>
        </p:txBody>
      </p:sp>
      <p:graphicFrame>
        <p:nvGraphicFramePr>
          <p:cNvPr id="14878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168850"/>
              </p:ext>
            </p:extLst>
          </p:nvPr>
        </p:nvGraphicFramePr>
        <p:xfrm>
          <a:off x="0" y="1292225"/>
          <a:ext cx="9115425" cy="458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54" name="Chart" r:id="rId4" imgW="8086842" imgH="4067085" progId="MSGraph.Chart.8">
                  <p:embed followColorScheme="full"/>
                </p:oleObj>
              </mc:Choice>
              <mc:Fallback>
                <p:oleObj name="Chart" r:id="rId4" imgW="8086842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2225"/>
                        <a:ext cx="9115425" cy="458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7878" name="Text Box 6"/>
          <p:cNvSpPr txBox="1">
            <a:spLocks noChangeArrowheads="1"/>
          </p:cNvSpPr>
          <p:nvPr/>
        </p:nvSpPr>
        <p:spPr bwMode="auto">
          <a:xfrm>
            <a:off x="5486400" y="3303337"/>
            <a:ext cx="2019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latin typeface="Arial Narrow" pitchFamily="34" charset="0"/>
              </a:rPr>
              <a:t>2043: 26 million</a:t>
            </a:r>
            <a:endParaRPr lang="en-US" sz="2000" b="1" i="0" dirty="0">
              <a:latin typeface="Arial Narrow" pitchFamily="34" charset="0"/>
            </a:endParaRPr>
          </a:p>
        </p:txBody>
      </p:sp>
      <p:sp>
        <p:nvSpPr>
          <p:cNvPr id="1487879" name="Text Box 7"/>
          <p:cNvSpPr txBox="1">
            <a:spLocks noChangeArrowheads="1"/>
          </p:cNvSpPr>
          <p:nvPr/>
        </p:nvSpPr>
        <p:spPr bwMode="auto">
          <a:xfrm>
            <a:off x="2286000" y="3850187"/>
            <a:ext cx="19812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0" dirty="0" smtClean="0">
                <a:latin typeface="Arial Narrow" pitchFamily="34" charset="0"/>
              </a:rPr>
              <a:t>Least developed</a:t>
            </a:r>
            <a:endParaRPr lang="en-US" sz="1800" b="1" i="0" dirty="0">
              <a:latin typeface="Arial Narrow" pitchFamily="34" charset="0"/>
            </a:endParaRPr>
          </a:p>
        </p:txBody>
      </p:sp>
      <p:sp>
        <p:nvSpPr>
          <p:cNvPr id="1487880" name="Text Box 8"/>
          <p:cNvSpPr txBox="1">
            <a:spLocks noChangeArrowheads="1"/>
          </p:cNvSpPr>
          <p:nvPr/>
        </p:nvSpPr>
        <p:spPr bwMode="auto">
          <a:xfrm>
            <a:off x="1418771" y="1861066"/>
            <a:ext cx="1600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0" dirty="0" smtClean="0">
                <a:latin typeface="Arial Narrow" pitchFamily="34" charset="0"/>
              </a:rPr>
              <a:t>Developing</a:t>
            </a:r>
            <a:endParaRPr lang="en-US" sz="1800" b="1" i="0" dirty="0">
              <a:latin typeface="Arial Narrow" pitchFamily="34" charset="0"/>
            </a:endParaRPr>
          </a:p>
        </p:txBody>
      </p:sp>
      <p:sp>
        <p:nvSpPr>
          <p:cNvPr id="1487881" name="Text Box 9"/>
          <p:cNvSpPr txBox="1">
            <a:spLocks noChangeArrowheads="1"/>
          </p:cNvSpPr>
          <p:nvPr/>
        </p:nvSpPr>
        <p:spPr bwMode="auto">
          <a:xfrm>
            <a:off x="4572000" y="4323602"/>
            <a:ext cx="12192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0" dirty="0" smtClean="0">
                <a:latin typeface="Arial Narrow" pitchFamily="34" charset="0"/>
              </a:rPr>
              <a:t>Developed</a:t>
            </a:r>
            <a:endParaRPr lang="en-US" sz="1800" b="1" i="0" dirty="0">
              <a:latin typeface="Arial Narrow" pitchFamily="34" charset="0"/>
            </a:endParaRPr>
          </a:p>
        </p:txBody>
      </p:sp>
      <p:sp>
        <p:nvSpPr>
          <p:cNvPr id="1487882" name="Text Box 10"/>
          <p:cNvSpPr txBox="1">
            <a:spLocks noChangeArrowheads="1"/>
          </p:cNvSpPr>
          <p:nvPr/>
        </p:nvSpPr>
        <p:spPr bwMode="auto">
          <a:xfrm>
            <a:off x="4724400" y="1676400"/>
            <a:ext cx="325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chemeClr val="tx2"/>
                </a:solidFill>
                <a:latin typeface="Arial Narrow" pitchFamily="34" charset="0"/>
              </a:rPr>
              <a:t>World:  10.8 billion in 2010</a:t>
            </a:r>
            <a:endParaRPr lang="en-US" sz="2000" b="1" i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87884" name="Line 12"/>
          <p:cNvSpPr>
            <a:spLocks noChangeShapeType="1"/>
          </p:cNvSpPr>
          <p:nvPr/>
        </p:nvSpPr>
        <p:spPr bwMode="auto">
          <a:xfrm flipV="1">
            <a:off x="4374243" y="1557624"/>
            <a:ext cx="0" cy="3623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2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United Nations </a:t>
            </a:r>
            <a:r>
              <a:rPr lang="en-US" dirty="0" smtClean="0"/>
              <a:t>, 2012 Revision, WPP</a:t>
            </a:r>
            <a:endParaRPr lang="en-US" dirty="0"/>
          </a:p>
        </p:txBody>
      </p:sp>
      <p:sp>
        <p:nvSpPr>
          <p:cNvPr id="148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population, medium variant</a:t>
            </a:r>
            <a:endParaRPr lang="en-US" dirty="0"/>
          </a:p>
        </p:txBody>
      </p:sp>
      <p:graphicFrame>
        <p:nvGraphicFramePr>
          <p:cNvPr id="14878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970996"/>
              </p:ext>
            </p:extLst>
          </p:nvPr>
        </p:nvGraphicFramePr>
        <p:xfrm>
          <a:off x="0" y="1295400"/>
          <a:ext cx="91440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776" name="Chart" r:id="rId4" imgW="8086842" imgH="4067085" progId="MSGraph.Chart.8">
                  <p:embed followColorScheme="full"/>
                </p:oleObj>
              </mc:Choice>
              <mc:Fallback>
                <p:oleObj name="Chart" r:id="rId4" imgW="8086842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7876" name="Text Box 4"/>
          <p:cNvSpPr txBox="1">
            <a:spLocks noChangeArrowheads="1"/>
          </p:cNvSpPr>
          <p:nvPr/>
        </p:nvSpPr>
        <p:spPr bwMode="auto">
          <a:xfrm>
            <a:off x="7975600" y="3007529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1.3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77" name="Text Box 5"/>
          <p:cNvSpPr txBox="1">
            <a:spLocks noChangeArrowheads="1"/>
          </p:cNvSpPr>
          <p:nvPr/>
        </p:nvSpPr>
        <p:spPr bwMode="auto">
          <a:xfrm>
            <a:off x="4484914" y="4908302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0.9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78" name="Text Box 6"/>
          <p:cNvSpPr txBox="1">
            <a:spLocks noChangeArrowheads="1"/>
          </p:cNvSpPr>
          <p:nvPr/>
        </p:nvSpPr>
        <p:spPr bwMode="auto">
          <a:xfrm>
            <a:off x="4368800" y="3645239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1.3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79" name="Text Box 7"/>
          <p:cNvSpPr txBox="1">
            <a:spLocks noChangeArrowheads="1"/>
          </p:cNvSpPr>
          <p:nvPr/>
        </p:nvSpPr>
        <p:spPr bwMode="auto">
          <a:xfrm>
            <a:off x="5829300" y="4781029"/>
            <a:ext cx="19812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0" dirty="0" smtClean="0">
                <a:solidFill>
                  <a:srgbClr val="000066"/>
                </a:solidFill>
                <a:latin typeface="Arial Narrow" pitchFamily="34" charset="0"/>
              </a:rPr>
              <a:t>Least developed</a:t>
            </a:r>
            <a:endParaRPr lang="en-US" sz="18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0" name="Text Box 8"/>
          <p:cNvSpPr txBox="1">
            <a:spLocks noChangeArrowheads="1"/>
          </p:cNvSpPr>
          <p:nvPr/>
        </p:nvSpPr>
        <p:spPr bwMode="auto">
          <a:xfrm>
            <a:off x="5715000" y="3922259"/>
            <a:ext cx="1600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0" dirty="0" smtClean="0">
                <a:solidFill>
                  <a:srgbClr val="000066"/>
                </a:solidFill>
                <a:latin typeface="Arial Narrow" pitchFamily="34" charset="0"/>
              </a:rPr>
              <a:t>Developing</a:t>
            </a:r>
            <a:endParaRPr lang="en-US" sz="18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1" name="Text Box 9"/>
          <p:cNvSpPr txBox="1">
            <a:spLocks noChangeArrowheads="1"/>
          </p:cNvSpPr>
          <p:nvPr/>
        </p:nvSpPr>
        <p:spPr bwMode="auto">
          <a:xfrm>
            <a:off x="5569857" y="3281997"/>
            <a:ext cx="12192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0" dirty="0" smtClean="0">
                <a:solidFill>
                  <a:srgbClr val="000066"/>
                </a:solidFill>
                <a:latin typeface="Arial Narrow" pitchFamily="34" charset="0"/>
              </a:rPr>
              <a:t>Developed</a:t>
            </a:r>
            <a:endParaRPr lang="en-US" sz="18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2" name="Text Box 10"/>
          <p:cNvSpPr txBox="1">
            <a:spLocks noChangeArrowheads="1"/>
          </p:cNvSpPr>
          <p:nvPr/>
        </p:nvSpPr>
        <p:spPr bwMode="auto">
          <a:xfrm>
            <a:off x="5094514" y="1662112"/>
            <a:ext cx="2881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chemeClr val="tx2"/>
                </a:solidFill>
                <a:latin typeface="Arial Narrow" pitchFamily="34" charset="0"/>
              </a:rPr>
              <a:t>World:  10.8 billion in 2100</a:t>
            </a:r>
            <a:endParaRPr lang="en-US" sz="2000" b="1" i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87883" name="Text Box 11"/>
          <p:cNvSpPr txBox="1">
            <a:spLocks noChangeArrowheads="1"/>
          </p:cNvSpPr>
          <p:nvPr/>
        </p:nvSpPr>
        <p:spPr bwMode="auto">
          <a:xfrm>
            <a:off x="7937500" y="364524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6.6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4" name="Line 12"/>
          <p:cNvSpPr>
            <a:spLocks noChangeShapeType="1"/>
          </p:cNvSpPr>
          <p:nvPr/>
        </p:nvSpPr>
        <p:spPr bwMode="auto">
          <a:xfrm flipV="1">
            <a:off x="4374243" y="1662113"/>
            <a:ext cx="0" cy="358140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885" name="Text Box 13"/>
          <p:cNvSpPr txBox="1">
            <a:spLocks noChangeArrowheads="1"/>
          </p:cNvSpPr>
          <p:nvPr/>
        </p:nvSpPr>
        <p:spPr bwMode="auto">
          <a:xfrm>
            <a:off x="4455886" y="427879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5.0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6" name="Text Box 14"/>
          <p:cNvSpPr txBox="1">
            <a:spLocks noChangeArrowheads="1"/>
          </p:cNvSpPr>
          <p:nvPr/>
        </p:nvSpPr>
        <p:spPr bwMode="auto">
          <a:xfrm>
            <a:off x="7975600" y="4665234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chemeClr val="bg2"/>
                </a:solidFill>
                <a:latin typeface="Arial Narrow" pitchFamily="34" charset="0"/>
              </a:rPr>
              <a:t>2.9</a:t>
            </a:r>
            <a:endParaRPr lang="en-US" sz="2000" b="1" i="0" dirty="0">
              <a:solidFill>
                <a:schemeClr val="bg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United Nations </a:t>
            </a:r>
            <a:r>
              <a:rPr lang="en-US" dirty="0" smtClean="0"/>
              <a:t>, 2012 Revision, WPP</a:t>
            </a:r>
            <a:endParaRPr lang="en-US" dirty="0"/>
          </a:p>
        </p:txBody>
      </p:sp>
      <p:sp>
        <p:nvSpPr>
          <p:cNvPr id="148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population, high variant</a:t>
            </a:r>
            <a:endParaRPr lang="en-US" dirty="0"/>
          </a:p>
        </p:txBody>
      </p:sp>
      <p:graphicFrame>
        <p:nvGraphicFramePr>
          <p:cNvPr id="14878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101644"/>
              </p:ext>
            </p:extLst>
          </p:nvPr>
        </p:nvGraphicFramePr>
        <p:xfrm>
          <a:off x="0" y="1295400"/>
          <a:ext cx="91440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106" name="Chart" r:id="rId4" imgW="8086842" imgH="4067085" progId="MSGraph.Chart.8">
                  <p:embed followColorScheme="full"/>
                </p:oleObj>
              </mc:Choice>
              <mc:Fallback>
                <p:oleObj name="Chart" r:id="rId4" imgW="8086842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7876" name="Text Box 4"/>
          <p:cNvSpPr txBox="1">
            <a:spLocks noChangeArrowheads="1"/>
          </p:cNvSpPr>
          <p:nvPr/>
        </p:nvSpPr>
        <p:spPr bwMode="auto">
          <a:xfrm>
            <a:off x="7975600" y="1991519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2.0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77" name="Text Box 5"/>
          <p:cNvSpPr txBox="1">
            <a:spLocks noChangeArrowheads="1"/>
          </p:cNvSpPr>
          <p:nvPr/>
        </p:nvSpPr>
        <p:spPr bwMode="auto">
          <a:xfrm>
            <a:off x="4493986" y="4862513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0.9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78" name="Text Box 6"/>
          <p:cNvSpPr txBox="1">
            <a:spLocks noChangeArrowheads="1"/>
          </p:cNvSpPr>
          <p:nvPr/>
        </p:nvSpPr>
        <p:spPr bwMode="auto">
          <a:xfrm>
            <a:off x="4345215" y="35662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1.3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79" name="Text Box 7"/>
          <p:cNvSpPr txBox="1">
            <a:spLocks noChangeArrowheads="1"/>
          </p:cNvSpPr>
          <p:nvPr/>
        </p:nvSpPr>
        <p:spPr bwMode="auto">
          <a:xfrm>
            <a:off x="5829300" y="4781029"/>
            <a:ext cx="19812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0" dirty="0" smtClean="0">
                <a:solidFill>
                  <a:srgbClr val="000066"/>
                </a:solidFill>
                <a:latin typeface="Arial Narrow" pitchFamily="34" charset="0"/>
              </a:rPr>
              <a:t>Least developed</a:t>
            </a:r>
            <a:endParaRPr lang="en-US" sz="18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0" name="Text Box 8"/>
          <p:cNvSpPr txBox="1">
            <a:spLocks noChangeArrowheads="1"/>
          </p:cNvSpPr>
          <p:nvPr/>
        </p:nvSpPr>
        <p:spPr bwMode="auto">
          <a:xfrm>
            <a:off x="5890986" y="3837780"/>
            <a:ext cx="1600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0" dirty="0" smtClean="0">
                <a:solidFill>
                  <a:srgbClr val="000066"/>
                </a:solidFill>
                <a:latin typeface="Arial Narrow" pitchFamily="34" charset="0"/>
              </a:rPr>
              <a:t>Developing</a:t>
            </a:r>
            <a:endParaRPr lang="en-US" sz="18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1" name="Text Box 9"/>
          <p:cNvSpPr txBox="1">
            <a:spLocks noChangeArrowheads="1"/>
          </p:cNvSpPr>
          <p:nvPr/>
        </p:nvSpPr>
        <p:spPr bwMode="auto">
          <a:xfrm>
            <a:off x="5580743" y="3014796"/>
            <a:ext cx="12192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0" dirty="0" smtClean="0">
                <a:solidFill>
                  <a:srgbClr val="000066"/>
                </a:solidFill>
                <a:latin typeface="Arial Narrow" pitchFamily="34" charset="0"/>
              </a:rPr>
              <a:t>Developed</a:t>
            </a:r>
            <a:endParaRPr lang="en-US" sz="18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2" name="Text Box 10"/>
          <p:cNvSpPr txBox="1">
            <a:spLocks noChangeArrowheads="1"/>
          </p:cNvSpPr>
          <p:nvPr/>
        </p:nvSpPr>
        <p:spPr bwMode="auto">
          <a:xfrm>
            <a:off x="5094514" y="1662112"/>
            <a:ext cx="2881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chemeClr val="tx2"/>
                </a:solidFill>
                <a:latin typeface="Arial Narrow" pitchFamily="34" charset="0"/>
              </a:rPr>
              <a:t>World:  16.6 billion in 2100</a:t>
            </a:r>
            <a:endParaRPr lang="en-US" sz="2000" b="1" i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87883" name="Text Box 11"/>
          <p:cNvSpPr txBox="1">
            <a:spLocks noChangeArrowheads="1"/>
          </p:cNvSpPr>
          <p:nvPr/>
        </p:nvSpPr>
        <p:spPr bwMode="auto">
          <a:xfrm>
            <a:off x="7937500" y="3173072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10.4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4" name="Line 12"/>
          <p:cNvSpPr>
            <a:spLocks noChangeShapeType="1"/>
          </p:cNvSpPr>
          <p:nvPr/>
        </p:nvSpPr>
        <p:spPr bwMode="auto">
          <a:xfrm flipV="1">
            <a:off x="4374243" y="1662113"/>
            <a:ext cx="0" cy="358140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885" name="Text Box 13"/>
          <p:cNvSpPr txBox="1">
            <a:spLocks noChangeArrowheads="1"/>
          </p:cNvSpPr>
          <p:nvPr/>
        </p:nvSpPr>
        <p:spPr bwMode="auto">
          <a:xfrm>
            <a:off x="4455886" y="429852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5.0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6" name="Text Box 14"/>
          <p:cNvSpPr txBox="1">
            <a:spLocks noChangeArrowheads="1"/>
          </p:cNvSpPr>
          <p:nvPr/>
        </p:nvSpPr>
        <p:spPr bwMode="auto">
          <a:xfrm>
            <a:off x="7975600" y="4665234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chemeClr val="bg2"/>
                </a:solidFill>
                <a:latin typeface="Arial Narrow" pitchFamily="34" charset="0"/>
              </a:rPr>
              <a:t>4.3</a:t>
            </a:r>
            <a:endParaRPr lang="en-US" sz="2000" b="1" i="0" dirty="0">
              <a:solidFill>
                <a:schemeClr val="bg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1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United Nations </a:t>
            </a:r>
            <a:r>
              <a:rPr lang="en-US" dirty="0" smtClean="0"/>
              <a:t>, 2012 Revision, WPP</a:t>
            </a:r>
            <a:endParaRPr lang="en-US" dirty="0"/>
          </a:p>
        </p:txBody>
      </p:sp>
      <p:sp>
        <p:nvSpPr>
          <p:cNvPr id="148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population, low variant</a:t>
            </a:r>
            <a:endParaRPr lang="en-US" dirty="0"/>
          </a:p>
        </p:txBody>
      </p:sp>
      <p:graphicFrame>
        <p:nvGraphicFramePr>
          <p:cNvPr id="14878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029649"/>
              </p:ext>
            </p:extLst>
          </p:nvPr>
        </p:nvGraphicFramePr>
        <p:xfrm>
          <a:off x="0" y="1295400"/>
          <a:ext cx="91440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54" name="Chart" r:id="rId4" imgW="8086842" imgH="4067085" progId="MSGraph.Chart.8">
                  <p:embed followColorScheme="full"/>
                </p:oleObj>
              </mc:Choice>
              <mc:Fallback>
                <p:oleObj name="Chart" r:id="rId4" imgW="8086842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7876" name="Text Box 4"/>
          <p:cNvSpPr txBox="1">
            <a:spLocks noChangeArrowheads="1"/>
          </p:cNvSpPr>
          <p:nvPr/>
        </p:nvSpPr>
        <p:spPr bwMode="auto">
          <a:xfrm>
            <a:off x="7937500" y="369191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0.8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77" name="Text Box 5"/>
          <p:cNvSpPr txBox="1">
            <a:spLocks noChangeArrowheads="1"/>
          </p:cNvSpPr>
          <p:nvPr/>
        </p:nvSpPr>
        <p:spPr bwMode="auto">
          <a:xfrm>
            <a:off x="4493986" y="4939304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0.9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78" name="Text Box 6"/>
          <p:cNvSpPr txBox="1">
            <a:spLocks noChangeArrowheads="1"/>
          </p:cNvSpPr>
          <p:nvPr/>
        </p:nvSpPr>
        <p:spPr bwMode="auto">
          <a:xfrm>
            <a:off x="4345215" y="3600512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1.3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79" name="Text Box 7"/>
          <p:cNvSpPr txBox="1">
            <a:spLocks noChangeArrowheads="1"/>
          </p:cNvSpPr>
          <p:nvPr/>
        </p:nvSpPr>
        <p:spPr bwMode="auto">
          <a:xfrm>
            <a:off x="5829300" y="4848590"/>
            <a:ext cx="19812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0" dirty="0" smtClean="0">
                <a:solidFill>
                  <a:srgbClr val="000066"/>
                </a:solidFill>
                <a:latin typeface="Arial Narrow" pitchFamily="34" charset="0"/>
              </a:rPr>
              <a:t>Least developed</a:t>
            </a:r>
            <a:endParaRPr lang="en-US" sz="18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0" name="Text Box 8"/>
          <p:cNvSpPr txBox="1">
            <a:spLocks noChangeArrowheads="1"/>
          </p:cNvSpPr>
          <p:nvPr/>
        </p:nvSpPr>
        <p:spPr bwMode="auto">
          <a:xfrm>
            <a:off x="5890986" y="4206076"/>
            <a:ext cx="1600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0" dirty="0" smtClean="0">
                <a:solidFill>
                  <a:srgbClr val="000066"/>
                </a:solidFill>
                <a:latin typeface="Arial Narrow" pitchFamily="34" charset="0"/>
              </a:rPr>
              <a:t>Developing</a:t>
            </a:r>
            <a:endParaRPr lang="en-US" sz="18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1" name="Text Box 9"/>
          <p:cNvSpPr txBox="1">
            <a:spLocks noChangeArrowheads="1"/>
          </p:cNvSpPr>
          <p:nvPr/>
        </p:nvSpPr>
        <p:spPr bwMode="auto">
          <a:xfrm>
            <a:off x="5600700" y="3521095"/>
            <a:ext cx="12192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0" dirty="0" smtClean="0">
                <a:solidFill>
                  <a:srgbClr val="000066"/>
                </a:solidFill>
                <a:latin typeface="Arial Narrow" pitchFamily="34" charset="0"/>
              </a:rPr>
              <a:t>Developed</a:t>
            </a:r>
            <a:endParaRPr lang="en-US" sz="18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2" name="Text Box 10"/>
          <p:cNvSpPr txBox="1">
            <a:spLocks noChangeArrowheads="1"/>
          </p:cNvSpPr>
          <p:nvPr/>
        </p:nvSpPr>
        <p:spPr bwMode="auto">
          <a:xfrm>
            <a:off x="5094514" y="1662112"/>
            <a:ext cx="2881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chemeClr val="tx2"/>
                </a:solidFill>
                <a:latin typeface="Arial Narrow" pitchFamily="34" charset="0"/>
              </a:rPr>
              <a:t>World:  6.8 billion in 2100</a:t>
            </a:r>
            <a:endParaRPr lang="en-US" sz="2000" b="1" i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87883" name="Text Box 11"/>
          <p:cNvSpPr txBox="1">
            <a:spLocks noChangeArrowheads="1"/>
          </p:cNvSpPr>
          <p:nvPr/>
        </p:nvSpPr>
        <p:spPr bwMode="auto">
          <a:xfrm>
            <a:off x="7899400" y="4142462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4.0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4" name="Line 12"/>
          <p:cNvSpPr>
            <a:spLocks noChangeShapeType="1"/>
          </p:cNvSpPr>
          <p:nvPr/>
        </p:nvSpPr>
        <p:spPr bwMode="auto">
          <a:xfrm flipV="1">
            <a:off x="4374243" y="1662113"/>
            <a:ext cx="0" cy="358140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885" name="Text Box 13"/>
          <p:cNvSpPr txBox="1">
            <a:spLocks noChangeArrowheads="1"/>
          </p:cNvSpPr>
          <p:nvPr/>
        </p:nvSpPr>
        <p:spPr bwMode="auto">
          <a:xfrm>
            <a:off x="4455886" y="429852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rgbClr val="000066"/>
                </a:solidFill>
                <a:latin typeface="Arial Narrow" pitchFamily="34" charset="0"/>
              </a:rPr>
              <a:t>5.0</a:t>
            </a:r>
            <a:endParaRPr lang="en-US" sz="2000" b="1" i="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87886" name="Text Box 14"/>
          <p:cNvSpPr txBox="1">
            <a:spLocks noChangeArrowheads="1"/>
          </p:cNvSpPr>
          <p:nvPr/>
        </p:nvSpPr>
        <p:spPr bwMode="auto">
          <a:xfrm>
            <a:off x="7975600" y="4823509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 dirty="0" smtClean="0">
                <a:solidFill>
                  <a:schemeClr val="bg2"/>
                </a:solidFill>
                <a:latin typeface="Arial Narrow" pitchFamily="34" charset="0"/>
              </a:rPr>
              <a:t>1.9</a:t>
            </a:r>
            <a:endParaRPr lang="en-US" sz="2000" b="1" i="0" dirty="0">
              <a:solidFill>
                <a:schemeClr val="bg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5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Median age vs. population size in different projections: least developing countries</a:t>
            </a:r>
            <a:endParaRPr lang="en-US" sz="40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36314574"/>
              </p:ext>
            </p:extLst>
          </p:nvPr>
        </p:nvGraphicFramePr>
        <p:xfrm>
          <a:off x="304800" y="1676400"/>
          <a:ext cx="86868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1524000" y="1905000"/>
            <a:ext cx="0" cy="388620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438400" y="1905000"/>
            <a:ext cx="0" cy="388620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067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Median age vs. population size in different projections: other developing countries</a:t>
            </a:r>
            <a:endParaRPr lang="en-US" sz="40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7516354"/>
              </p:ext>
            </p:extLst>
          </p:nvPr>
        </p:nvGraphicFramePr>
        <p:xfrm>
          <a:off x="304800" y="1676400"/>
          <a:ext cx="86868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1752600" y="1905000"/>
            <a:ext cx="0" cy="388620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971800" y="1905000"/>
            <a:ext cx="0" cy="388620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1474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Median age vs. population size in different population projections: developed countries</a:t>
            </a:r>
            <a:endParaRPr lang="en-US" sz="40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60154234"/>
              </p:ext>
            </p:extLst>
          </p:nvPr>
        </p:nvGraphicFramePr>
        <p:xfrm>
          <a:off x="304800" y="1676400"/>
          <a:ext cx="86868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3810000" y="1905000"/>
            <a:ext cx="0" cy="388620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648200" y="1905000"/>
            <a:ext cx="0" cy="388620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2953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368925"/>
          </a:xfrm>
        </p:spPr>
        <p:txBody>
          <a:bodyPr/>
          <a:lstStyle/>
          <a:p>
            <a:pPr>
              <a:defRPr/>
            </a:pPr>
            <a:r>
              <a:rPr lang="en-US" dirty="0"/>
              <a:t>In projecting future fertility </a:t>
            </a:r>
            <a:r>
              <a:rPr lang="en-US" dirty="0" smtClean="0"/>
              <a:t>trends one can take advantage of two things: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dirty="0" smtClean="0"/>
              <a:t>	The availability of a complete set of past estimates of fertility change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dirty="0" smtClean="0"/>
              <a:t>	The empirical existence of a “typical” pattern of fertility change as described by the demographic transition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b="0" dirty="0" smtClean="0"/>
              <a:t>Curbing population growth in developing countries is still a challenge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b="0" dirty="0" smtClean="0"/>
              <a:t>Least developed countries have the highest potential for growth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b="0" dirty="0" smtClean="0"/>
              <a:t>Achieving the high variant is well within the realm of possibility for the least developed countries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b="0" dirty="0" smtClean="0"/>
              <a:t>Even the contraction or slow growth of the rest of the world might not counterbalance that growth.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b="0" dirty="0" smtClean="0"/>
              <a:t>Population ageing is inevitable if the world population is not to grow excessively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b="0" dirty="0" smtClean="0"/>
              <a:t>The medium variant offers a path where population ageing occurs at acceptable levels while population growth remains moderate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b="0" dirty="0" smtClean="0"/>
              <a:t>The low variant would produce faster and more profound ageing.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26696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b="0" dirty="0" smtClean="0"/>
          </a:p>
          <a:p>
            <a:pPr marL="0" indent="0" algn="ctr">
              <a:lnSpc>
                <a:spcPct val="90000"/>
              </a:lnSpc>
            </a:pPr>
            <a:r>
              <a:rPr lang="en-US" sz="4400" b="0" dirty="0" smtClean="0"/>
              <a:t>For more information, consult:</a:t>
            </a:r>
          </a:p>
          <a:p>
            <a:pPr marL="0" indent="0" algn="ctr">
              <a:lnSpc>
                <a:spcPct val="90000"/>
              </a:lnSpc>
            </a:pPr>
            <a:endParaRPr lang="en-US" sz="4400" b="0" dirty="0"/>
          </a:p>
          <a:p>
            <a:pPr marL="0" indent="0" algn="ctr">
              <a:lnSpc>
                <a:spcPct val="90000"/>
              </a:lnSpc>
            </a:pPr>
            <a:r>
              <a:rPr lang="en-US" sz="4400" b="0" dirty="0" smtClean="0"/>
              <a:t>www.unpopulation.org</a:t>
            </a: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3086976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Fertility estimates from 1950 to 2015</a:t>
            </a:r>
            <a:endParaRPr lang="en-US" dirty="0"/>
          </a:p>
        </p:txBody>
      </p:sp>
      <p:graphicFrame>
        <p:nvGraphicFramePr>
          <p:cNvPr id="614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748006"/>
              </p:ext>
            </p:extLst>
          </p:nvPr>
        </p:nvGraphicFramePr>
        <p:xfrm>
          <a:off x="0" y="1295400"/>
          <a:ext cx="91440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07" name="Chart" r:id="rId4" imgW="8086842" imgH="4067085" progId="MSGraph.Chart.8">
                  <p:embed followColorScheme="full"/>
                </p:oleObj>
              </mc:Choice>
              <mc:Fallback>
                <p:oleObj name="Chart" r:id="rId4" imgW="8086842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Line 14"/>
          <p:cNvSpPr>
            <a:spLocks noChangeShapeType="1"/>
          </p:cNvSpPr>
          <p:nvPr/>
        </p:nvSpPr>
        <p:spPr bwMode="auto">
          <a:xfrm flipV="1">
            <a:off x="3276600" y="1600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14"/>
          <p:cNvSpPr>
            <a:spLocks noChangeShapeType="1"/>
          </p:cNvSpPr>
          <p:nvPr/>
        </p:nvSpPr>
        <p:spPr bwMode="auto">
          <a:xfrm flipV="1">
            <a:off x="8001000" y="15621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Typical fertility trend from high to low</a:t>
            </a:r>
            <a:endParaRPr lang="en-US" dirty="0"/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295400"/>
          <a:ext cx="91440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30" name="Chart" r:id="rId4" imgW="8086842" imgH="4067085" progId="MSGraph.Chart.8">
                  <p:embed followColorScheme="full"/>
                </p:oleObj>
              </mc:Choice>
              <mc:Fallback>
                <p:oleObj name="Chart" r:id="rId4" imgW="8086842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00" y="3676650"/>
            <a:ext cx="1143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>
                <a:latin typeface="Arial Narrow" pitchFamily="34" charset="0"/>
              </a:rPr>
              <a:t>Phase III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371600" y="1676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>
                <a:latin typeface="Arial Narrow" pitchFamily="34" charset="0"/>
              </a:rPr>
              <a:t>Phase I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3733800" y="2438400"/>
            <a:ext cx="1600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>
                <a:latin typeface="Arial Narrow" pitchFamily="34" charset="0"/>
              </a:rPr>
              <a:t>Phase II</a:t>
            </a:r>
          </a:p>
        </p:txBody>
      </p:sp>
      <p:sp>
        <p:nvSpPr>
          <p:cNvPr id="9223" name="Line 14"/>
          <p:cNvSpPr>
            <a:spLocks noChangeShapeType="1"/>
          </p:cNvSpPr>
          <p:nvPr/>
        </p:nvSpPr>
        <p:spPr bwMode="auto">
          <a:xfrm flipV="1">
            <a:off x="2286000" y="1562100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14"/>
          <p:cNvSpPr>
            <a:spLocks noChangeShapeType="1"/>
          </p:cNvSpPr>
          <p:nvPr/>
        </p:nvSpPr>
        <p:spPr bwMode="auto">
          <a:xfrm flipV="1">
            <a:off x="7620000" y="1576388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latin typeface="+mn-lt"/>
              </a:rPr>
              <a:t>Countries classified by fertility level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1035" r="3795" b="82764"/>
          <a:stretch>
            <a:fillRect/>
          </a:stretch>
        </p:blipFill>
        <p:spPr bwMode="auto">
          <a:xfrm>
            <a:off x="457200" y="5257800"/>
            <a:ext cx="22256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050" y="1736725"/>
          <a:ext cx="9090025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854" name="MapInfo Map" r:id="rId4" imgW="11763443" imgH="8248740" progId="MapInfo.Map">
                  <p:embed/>
                </p:oleObj>
              </mc:Choice>
              <mc:Fallback>
                <p:oleObj name="MapInfo Map" r:id="rId4" imgW="11763443" imgH="8248740" progId="MapInfo.Map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88" t="19890" r="388" b="22099"/>
                      <a:stretch>
                        <a:fillRect/>
                      </a:stretch>
                    </p:blipFill>
                    <p:spPr bwMode="auto">
                      <a:xfrm>
                        <a:off x="19050" y="1736725"/>
                        <a:ext cx="9090025" cy="372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76388" y="6316663"/>
            <a:ext cx="6708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900">
                <a:latin typeface="Verdana" pitchFamily="34" charset="0"/>
              </a:rPr>
              <a:t>Note</a:t>
            </a:r>
            <a:r>
              <a:rPr lang="en-GB" sz="900" i="0">
                <a:latin typeface="Verdana" pitchFamily="34" charset="0"/>
              </a:rPr>
              <a:t>: The boundaries shown on this map do not imply official endorsement or acceptance by the United Nations.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828800" y="5181600"/>
            <a:ext cx="762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1600" b="1" i="0"/>
              <a:t>18%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438400" y="5410200"/>
            <a:ext cx="762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1600" b="1" i="0"/>
              <a:t>40%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828800" y="5715000"/>
            <a:ext cx="762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1600" b="1" i="0"/>
              <a:t>42%</a:t>
            </a:r>
          </a:p>
        </p:txBody>
      </p:sp>
    </p:spTree>
    <p:extLst>
      <p:ext uri="{BB962C8B-B14F-4D97-AF65-F5344CB8AC3E}">
        <p14:creationId xmlns:p14="http://schemas.microsoft.com/office/powerpoint/2010/main" val="29330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PROJECTING Fertility for countries in phase II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34671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5181600" y="3810000"/>
            <a:ext cx="978408" cy="48463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334000" y="3809999"/>
            <a:ext cx="1143000" cy="300037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3276599"/>
            <a:ext cx="1524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800" b="1" i="0" dirty="0" smtClean="0">
                <a:latin typeface="Arial Narrow" pitchFamily="34" charset="0"/>
              </a:rPr>
              <a:t>2</a:t>
            </a:r>
            <a:endParaRPr lang="en-US" sz="8800" b="1" i="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Fertility decrements during Phase II</a:t>
            </a:r>
            <a:endParaRPr lang="en-US" dirty="0"/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295400"/>
          <a:ext cx="91440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78" name="Chart" r:id="rId4" imgW="8086842" imgH="4067085" progId="MSGraph.Chart.8">
                  <p:embed followColorScheme="full"/>
                </p:oleObj>
              </mc:Choice>
              <mc:Fallback>
                <p:oleObj name="Chart" r:id="rId4" imgW="8086842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154738" y="4835525"/>
            <a:ext cx="1828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 i="0">
                <a:latin typeface="Arial Narrow" pitchFamily="34" charset="0"/>
              </a:rPr>
              <a:t>Total fertility</a:t>
            </a:r>
          </a:p>
        </p:txBody>
      </p:sp>
    </p:spTree>
    <p:extLst>
      <p:ext uri="{BB962C8B-B14F-4D97-AF65-F5344CB8AC3E}">
        <p14:creationId xmlns:p14="http://schemas.microsoft.com/office/powerpoint/2010/main" val="30312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Rockwell Condensed"/>
        <a:ea typeface=""/>
        <a:cs typeface=""/>
      </a:majorFont>
      <a:minorFont>
        <a:latin typeface="Rockwell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Rockwell Condensed"/>
        <a:ea typeface=""/>
        <a:cs typeface=""/>
      </a:majorFont>
      <a:minorFont>
        <a:latin typeface="Rockwell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Rockwell Condensed"/>
        <a:ea typeface=""/>
        <a:cs typeface=""/>
      </a:majorFont>
      <a:minorFont>
        <a:latin typeface="Rockwell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Rockwell Condensed"/>
        <a:ea typeface=""/>
        <a:cs typeface=""/>
      </a:majorFont>
      <a:minorFont>
        <a:latin typeface="Rockwell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Rockwell Condensed"/>
        <a:ea typeface=""/>
        <a:cs typeface=""/>
      </a:majorFont>
      <a:minorFont>
        <a:latin typeface="Rockwell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Rockwell Condensed"/>
        <a:ea typeface=""/>
        <a:cs typeface=""/>
      </a:majorFont>
      <a:minorFont>
        <a:latin typeface="Rockwell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22609</TotalTime>
  <Words>982</Words>
  <Application>Microsoft Office PowerPoint</Application>
  <PresentationFormat>On-screen Show (4:3)</PresentationFormat>
  <Paragraphs>201</Paragraphs>
  <Slides>42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Globe</vt:lpstr>
      <vt:lpstr>1_Globe</vt:lpstr>
      <vt:lpstr>2_Globe</vt:lpstr>
      <vt:lpstr>3_Globe</vt:lpstr>
      <vt:lpstr>4_Globe</vt:lpstr>
      <vt:lpstr>5_Globe</vt:lpstr>
      <vt:lpstr>Chart</vt:lpstr>
      <vt:lpstr>MapInfo Map</vt:lpstr>
      <vt:lpstr>  Advances in population projection methods and their implications for the future</vt:lpstr>
      <vt:lpstr>Projecting the components of change</vt:lpstr>
      <vt:lpstr>PROJECTING THE First component of change:   fertility</vt:lpstr>
      <vt:lpstr>PowerPoint Presentation</vt:lpstr>
      <vt:lpstr>Fertility estimates from 1950 to 2015</vt:lpstr>
      <vt:lpstr>Typical fertility trend from high to low</vt:lpstr>
      <vt:lpstr>Countries classified by fertility level</vt:lpstr>
      <vt:lpstr>PROJECTING Fertility for countries in phase II  </vt:lpstr>
      <vt:lpstr>Fertility decrements during Phase II</vt:lpstr>
      <vt:lpstr>Modeled fertility decrements, Phase II</vt:lpstr>
      <vt:lpstr>Fertility decrements are modeled using a double logistic function with five parameters</vt:lpstr>
      <vt:lpstr>Double logistic decrement function (D=1)</vt:lpstr>
      <vt:lpstr>Adding uncertainty </vt:lpstr>
      <vt:lpstr>Fertility is projected  by using the decrements yielded by the logistic model. Uncertainty is captured by a random distortion term</vt:lpstr>
      <vt:lpstr>Examples of decrement paths</vt:lpstr>
      <vt:lpstr>India:  Projection of fertility</vt:lpstr>
      <vt:lpstr>Malawi:  Projection of fertility</vt:lpstr>
      <vt:lpstr>PROJECTING Fertility for countries in phase III  </vt:lpstr>
      <vt:lpstr>Projection for countries in Phase III</vt:lpstr>
      <vt:lpstr>Italy:   Projected fertility</vt:lpstr>
      <vt:lpstr>PROJECTING THE SECOND component of change:   MORTALITY</vt:lpstr>
      <vt:lpstr>Probabilistic projection of life expectancy</vt:lpstr>
      <vt:lpstr>Probabilistic projection of life expectancy</vt:lpstr>
      <vt:lpstr>Putting it together</vt:lpstr>
      <vt:lpstr>Malawi:  Projected population in millions</vt:lpstr>
      <vt:lpstr>India:  Projected population in millions</vt:lpstr>
      <vt:lpstr>Italy:  Projected population in millions</vt:lpstr>
      <vt:lpstr>Some patterns emerge:  For high-fertility countries, the intervals between the high and low variants are too narrow compared to those yielded by the probabilistic projections  For low-fertility countries, the high-low intervals are too wide  For intermediate-fertility countries they are about right</vt:lpstr>
      <vt:lpstr>Fertility trends, 1950-2100</vt:lpstr>
      <vt:lpstr>Least developed countries: projected fertility</vt:lpstr>
      <vt:lpstr>Developing countries: projected fertility</vt:lpstr>
      <vt:lpstr>Developed countries: projected fertility</vt:lpstr>
      <vt:lpstr>Annual population increments, medium variant</vt:lpstr>
      <vt:lpstr>Projected population, medium variant</vt:lpstr>
      <vt:lpstr>Projected population, high variant</vt:lpstr>
      <vt:lpstr>Projected population, low variant</vt:lpstr>
      <vt:lpstr>Median age vs. population size in different projections: least developing countries</vt:lpstr>
      <vt:lpstr>Median age vs. population size in different projections: other developing countries</vt:lpstr>
      <vt:lpstr>Median age vs. population size in different population projections: developed countries</vt:lpstr>
      <vt:lpstr>Conclusions</vt:lpstr>
      <vt:lpstr>Conclusions</vt:lpstr>
      <vt:lpstr>PowerPoint Presentation</vt:lpstr>
    </vt:vector>
  </TitlesOfParts>
  <Company>DESA, Naciones Unidas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de América Latina</dc:title>
  <dc:creator>Maria Angela Parra</dc:creator>
  <cp:lastModifiedBy>Hania Zlotnik</cp:lastModifiedBy>
  <cp:revision>1444</cp:revision>
  <cp:lastPrinted>2001-09-27T19:01:18Z</cp:lastPrinted>
  <dcterms:created xsi:type="dcterms:W3CDTF">1998-05-05T13:58:50Z</dcterms:created>
  <dcterms:modified xsi:type="dcterms:W3CDTF">2014-01-07T18:05:10Z</dcterms:modified>
</cp:coreProperties>
</file>