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3F049-F01E-4055-8C5C-0C073D87BA2E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BABDC-0062-4CE8-BDDF-0591F9A6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9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50814-5472-4D05-BDAA-6FFDACA2086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7987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6577-210E-4CC9-8452-507330161F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0CD7-59D3-453E-96EF-DAB8296D22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2192" y="6096000"/>
            <a:ext cx="2999232" cy="685800"/>
          </a:xfrm>
          <a:prstGeom prst="rect">
            <a:avLst/>
          </a:prstGeom>
          <a:solidFill>
            <a:srgbClr val="EEE88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149600" y="6096000"/>
            <a:ext cx="9042400" cy="685800"/>
          </a:xfrm>
          <a:prstGeom prst="rect">
            <a:avLst/>
          </a:prstGeom>
          <a:solidFill>
            <a:srgbClr val="63635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B34C-1A3F-4806-BBF5-F913B805188B}" type="datetimeFigureOut">
              <a:rPr lang="en-US" sz="1800" kern="0" smtClean="0">
                <a:solidFill>
                  <a:sysClr val="windowText" lastClr="000000"/>
                </a:solidFill>
              </a:rPr>
              <a:pPr/>
              <a:t>1/9/2017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54B-6634-4C27-9BBE-0AFF50D961F4}" type="slidenum">
              <a:rPr lang="en-US" sz="1800" kern="0" smtClean="0">
                <a:solidFill>
                  <a:sysClr val="windowText" lastClr="000000"/>
                </a:solidFill>
              </a:rPr>
              <a:pPr/>
              <a:t>‹#›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5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6577-210E-4CC9-8452-507330161F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0CD7-59D3-453E-96EF-DAB8296D22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2192" y="6096000"/>
            <a:ext cx="2999232" cy="685800"/>
          </a:xfrm>
          <a:prstGeom prst="rect">
            <a:avLst/>
          </a:prstGeom>
          <a:solidFill>
            <a:srgbClr val="EEE88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149600" y="6096000"/>
            <a:ext cx="9042400" cy="685800"/>
          </a:xfrm>
          <a:prstGeom prst="rect">
            <a:avLst/>
          </a:prstGeom>
          <a:solidFill>
            <a:srgbClr val="63635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0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B34C-1A3F-4806-BBF5-F913B805188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54B-6634-4C27-9BBE-0AFF50D96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9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274638"/>
            <a:ext cx="1046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1600201"/>
            <a:ext cx="1046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413A6577-210E-4CC9-8452-507330161F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35635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EB250CD7-59D3-453E-96EF-DAB8296D22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16000" cy="6858000"/>
          </a:xfrm>
          <a:prstGeom prst="rect">
            <a:avLst/>
          </a:prstGeom>
          <a:solidFill>
            <a:srgbClr val="63635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80160"/>
            <a:ext cx="12192000" cy="228600"/>
          </a:xfrm>
          <a:prstGeom prst="rect">
            <a:avLst/>
          </a:prstGeom>
          <a:solidFill>
            <a:srgbClr val="EEE88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274638"/>
            <a:ext cx="1046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1600201"/>
            <a:ext cx="1046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413A6577-210E-4CC9-8452-507330161F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35635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EB250CD7-59D3-453E-96EF-DAB8296D22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16000" cy="6858000"/>
          </a:xfrm>
          <a:prstGeom prst="rect">
            <a:avLst/>
          </a:prstGeom>
          <a:solidFill>
            <a:srgbClr val="63635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80160"/>
            <a:ext cx="12192000" cy="228600"/>
          </a:xfrm>
          <a:prstGeom prst="rect">
            <a:avLst/>
          </a:prstGeom>
          <a:solidFill>
            <a:srgbClr val="EEE88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-gac.com/go/app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-gac.com/go/app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95600" y="4513277"/>
            <a:ext cx="6400800" cy="143032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Pramod Sambidi PhD</a:t>
            </a:r>
          </a:p>
          <a:p>
            <a:r>
              <a:rPr lang="en-US" sz="1600" dirty="0">
                <a:solidFill>
                  <a:schemeClr val="tx1"/>
                </a:solidFill>
              </a:rPr>
              <a:t>Houston-Galveston Area Council</a:t>
            </a:r>
          </a:p>
          <a:p>
            <a:r>
              <a:rPr lang="en-US" sz="1600" dirty="0">
                <a:solidFill>
                  <a:schemeClr val="tx1"/>
                </a:solidFill>
              </a:rPr>
              <a:t>2017 Applied Demography Conference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1295" y="1860958"/>
            <a:ext cx="880844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kern="0" dirty="0">
                <a:solidFill>
                  <a:sysClr val="windowText" lastClr="000000"/>
                </a:solidFill>
                <a:latin typeface="Myriad Pro"/>
              </a:rPr>
              <a:t>Houston-Galveston Area Council’s</a:t>
            </a:r>
          </a:p>
          <a:p>
            <a:pPr algn="ctr"/>
            <a:r>
              <a:rPr lang="en-US" sz="4400" kern="0" dirty="0">
                <a:solidFill>
                  <a:sysClr val="windowText" lastClr="000000"/>
                </a:solidFill>
                <a:latin typeface="Myriad Pro"/>
              </a:rPr>
              <a:t>Census Data Tools</a:t>
            </a:r>
          </a:p>
          <a:p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444" y="2230774"/>
            <a:ext cx="7772400" cy="1470025"/>
          </a:xfrm>
        </p:spPr>
        <p:txBody>
          <a:bodyPr/>
          <a:lstStyle/>
          <a:p>
            <a:r>
              <a:rPr lang="en-US" dirty="0"/>
              <a:t>Demographic Data Explorer</a:t>
            </a:r>
          </a:p>
        </p:txBody>
      </p:sp>
    </p:spTree>
    <p:extLst>
      <p:ext uri="{BB962C8B-B14F-4D97-AF65-F5344CB8AC3E}">
        <p14:creationId xmlns:p14="http://schemas.microsoft.com/office/powerpoint/2010/main" val="92779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Data: US Census ACS (American Community Survey) 5 Year Estimates (2010-2014)</a:t>
            </a:r>
          </a:p>
          <a:p>
            <a:endParaRPr lang="en-US" dirty="0"/>
          </a:p>
          <a:p>
            <a:r>
              <a:rPr lang="en-US" dirty="0"/>
              <a:t>Geographic-level: Block-Group, Census-Tract, Zip Code, City and County</a:t>
            </a:r>
          </a:p>
          <a:p>
            <a:endParaRPr lang="en-US" dirty="0"/>
          </a:p>
          <a:p>
            <a:r>
              <a:rPr lang="en-US" dirty="0"/>
              <a:t>Update: Annual</a:t>
            </a:r>
          </a:p>
          <a:p>
            <a:endParaRPr lang="en-US" dirty="0"/>
          </a:p>
          <a:p>
            <a:r>
              <a:rPr lang="en-US" dirty="0"/>
              <a:t>Demographic Categories: Population by </a:t>
            </a:r>
          </a:p>
          <a:p>
            <a:pPr lvl="1"/>
            <a:r>
              <a:rPr lang="en-US" dirty="0"/>
              <a:t>Age 				- Race</a:t>
            </a:r>
          </a:p>
          <a:p>
            <a:pPr lvl="1"/>
            <a:r>
              <a:rPr lang="en-US" dirty="0"/>
              <a:t>Income 				- Education</a:t>
            </a:r>
          </a:p>
          <a:p>
            <a:pPr lvl="1"/>
            <a:r>
              <a:rPr lang="en-US" dirty="0"/>
              <a:t>Mode of Transportation 		- Housing</a:t>
            </a:r>
          </a:p>
          <a:p>
            <a:pPr lvl="1"/>
            <a:r>
              <a:rPr lang="en-US" dirty="0"/>
              <a:t>Poverty				- Travel Time to Work, and </a:t>
            </a:r>
          </a:p>
          <a:p>
            <a:pPr lvl="1"/>
            <a:r>
              <a:rPr lang="en-US" dirty="0"/>
              <a:t>Auto Ownership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2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0" y="152400"/>
            <a:ext cx="7848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Tool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links to ACS tables</a:t>
            </a:r>
          </a:p>
          <a:p>
            <a:endParaRPr lang="en-US" dirty="0"/>
          </a:p>
          <a:p>
            <a:r>
              <a:rPr lang="en-US" dirty="0"/>
              <a:t>Summarize and download data for user defined area</a:t>
            </a:r>
          </a:p>
          <a:p>
            <a:endParaRPr lang="en-US" dirty="0"/>
          </a:p>
          <a:p>
            <a:r>
              <a:rPr lang="en-US" dirty="0"/>
              <a:t>Market Analysis</a:t>
            </a:r>
          </a:p>
          <a:p>
            <a:endParaRPr lang="en-US" dirty="0"/>
          </a:p>
          <a:p>
            <a:r>
              <a:rPr lang="en-US" dirty="0"/>
              <a:t>Generate 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6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DEMO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www.h-gac.com/go/apps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5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14601"/>
            <a:ext cx="7772400" cy="1470025"/>
          </a:xfrm>
        </p:spPr>
        <p:txBody>
          <a:bodyPr/>
          <a:lstStyle/>
          <a:p>
            <a:r>
              <a:rPr lang="en-US" dirty="0"/>
              <a:t>Commuting Patterns Tool</a:t>
            </a:r>
          </a:p>
        </p:txBody>
      </p:sp>
    </p:spTree>
    <p:extLst>
      <p:ext uri="{BB962C8B-B14F-4D97-AF65-F5344CB8AC3E}">
        <p14:creationId xmlns:p14="http://schemas.microsoft.com/office/powerpoint/2010/main" val="224682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Data: US Census Longitudinal Employer-Household Dynamics (LEHD) Origin-Destination Employment Statistics (LODES)</a:t>
            </a:r>
          </a:p>
          <a:p>
            <a:endParaRPr lang="en-US" dirty="0"/>
          </a:p>
          <a:p>
            <a:r>
              <a:rPr lang="en-US" dirty="0"/>
              <a:t>Geographic-level: Hexagon Grids, Census Tracts, Zip Codes, Regional Sections, and County</a:t>
            </a:r>
          </a:p>
          <a:p>
            <a:endParaRPr lang="en-US" dirty="0"/>
          </a:p>
          <a:p>
            <a:r>
              <a:rPr lang="en-US" dirty="0"/>
              <a:t>Update: Annual</a:t>
            </a:r>
          </a:p>
          <a:p>
            <a:endParaRPr lang="en-US" dirty="0"/>
          </a:p>
          <a:p>
            <a:r>
              <a:rPr lang="en-US" dirty="0"/>
              <a:t>Analyzes workers commuting patterns between home and workplace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8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DEMO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www.h-gac.com/go/apps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783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128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1_Office Theme</vt:lpstr>
      <vt:lpstr>2_Office Theme</vt:lpstr>
      <vt:lpstr>PowerPoint Presentation</vt:lpstr>
      <vt:lpstr>Demographic Data Explorer</vt:lpstr>
      <vt:lpstr>Overview</vt:lpstr>
      <vt:lpstr>Tool Features</vt:lpstr>
      <vt:lpstr>DEMO</vt:lpstr>
      <vt:lpstr>Commuting Patterns Tool</vt:lpstr>
      <vt:lpstr>Overview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Sambidi, Pramod</dc:creator>
  <cp:lastModifiedBy>Sambidi, Pramod</cp:lastModifiedBy>
  <cp:revision>9</cp:revision>
  <dcterms:created xsi:type="dcterms:W3CDTF">2017-01-09T19:26:37Z</dcterms:created>
  <dcterms:modified xsi:type="dcterms:W3CDTF">2017-01-09T21:07:47Z</dcterms:modified>
</cp:coreProperties>
</file>