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8.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9.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10.xml" ContentType="application/vnd.openxmlformats-officedocument.theme+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1.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2.xml" ContentType="application/vnd.openxmlformats-officedocument.theme+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theme/theme13.xml" ContentType="application/vnd.openxmlformats-officedocument.theme+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4.xml" ContentType="application/vnd.openxmlformats-officedocument.theme+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theme/theme15.xml" ContentType="application/vnd.openxmlformats-officedocument.theme+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theme/theme16.xml" ContentType="application/vnd.openxmlformats-officedocument.theme+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theme/theme17.xml" ContentType="application/vnd.openxmlformats-officedocument.theme+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theme/theme18.xml" ContentType="application/vnd.openxmlformats-officedocument.theme+xml"/>
  <Override PartName="/ppt/theme/theme19.xml" ContentType="application/vnd.openxmlformats-officedocument.theme+xml"/>
  <Override PartName="/ppt/theme/theme2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 id="2147483687" r:id="rId2"/>
    <p:sldMasterId id="2147483700" r:id="rId3"/>
    <p:sldMasterId id="2147483713" r:id="rId4"/>
    <p:sldMasterId id="2147483726" r:id="rId5"/>
    <p:sldMasterId id="2147483739" r:id="rId6"/>
    <p:sldMasterId id="2147483752" r:id="rId7"/>
    <p:sldMasterId id="2147483765" r:id="rId8"/>
    <p:sldMasterId id="2147483778" r:id="rId9"/>
    <p:sldMasterId id="2147483791" r:id="rId10"/>
    <p:sldMasterId id="2147483804" r:id="rId11"/>
    <p:sldMasterId id="2147483817" r:id="rId12"/>
    <p:sldMasterId id="2147483830" r:id="rId13"/>
    <p:sldMasterId id="2147483843" r:id="rId14"/>
    <p:sldMasterId id="2147483856" r:id="rId15"/>
    <p:sldMasterId id="2147483868" r:id="rId16"/>
    <p:sldMasterId id="2147483874" r:id="rId17"/>
    <p:sldMasterId id="2147483880" r:id="rId18"/>
  </p:sldMasterIdLst>
  <p:notesMasterIdLst>
    <p:notesMasterId r:id="rId36"/>
  </p:notesMasterIdLst>
  <p:handoutMasterIdLst>
    <p:handoutMasterId r:id="rId37"/>
  </p:handoutMasterIdLst>
  <p:sldIdLst>
    <p:sldId id="395" r:id="rId19"/>
    <p:sldId id="364" r:id="rId20"/>
    <p:sldId id="407" r:id="rId21"/>
    <p:sldId id="429" r:id="rId22"/>
    <p:sldId id="410" r:id="rId23"/>
    <p:sldId id="425" r:id="rId24"/>
    <p:sldId id="432" r:id="rId25"/>
    <p:sldId id="426" r:id="rId26"/>
    <p:sldId id="433" r:id="rId27"/>
    <p:sldId id="434" r:id="rId28"/>
    <p:sldId id="436" r:id="rId29"/>
    <p:sldId id="423" r:id="rId30"/>
    <p:sldId id="430" r:id="rId31"/>
    <p:sldId id="415" r:id="rId32"/>
    <p:sldId id="417" r:id="rId33"/>
    <p:sldId id="412" r:id="rId34"/>
    <p:sldId id="421" r:id="rId35"/>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FFF"/>
    <a:srgbClr val="FF0066"/>
    <a:srgbClr val="CC0099"/>
    <a:srgbClr val="FFFF99"/>
    <a:srgbClr val="000000"/>
    <a:srgbClr val="33CC33"/>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73" autoAdjust="0"/>
    <p:restoredTop sz="60864" autoAdjust="0"/>
  </p:normalViewPr>
  <p:slideViewPr>
    <p:cSldViewPr>
      <p:cViewPr varScale="1">
        <p:scale>
          <a:sx n="51" d="100"/>
          <a:sy n="51" d="100"/>
        </p:scale>
        <p:origin x="2046"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8.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3.xml"/><Relationship Id="rId34" Type="http://schemas.openxmlformats.org/officeDocument/2006/relationships/slide" Target="slides/slide16.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7.xml"/><Relationship Id="rId33" Type="http://schemas.openxmlformats.org/officeDocument/2006/relationships/slide" Target="slides/slide15.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2.xml"/><Relationship Id="rId29" Type="http://schemas.openxmlformats.org/officeDocument/2006/relationships/slide" Target="slides/slide11.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6.xml"/><Relationship Id="rId32" Type="http://schemas.openxmlformats.org/officeDocument/2006/relationships/slide" Target="slides/slide14.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notesMaster" Target="notesMasters/notesMaster1.xml"/><Relationship Id="rId10" Type="http://schemas.openxmlformats.org/officeDocument/2006/relationships/slideMaster" Target="slideMasters/slideMaster10.xml"/><Relationship Id="rId19" Type="http://schemas.openxmlformats.org/officeDocument/2006/relationships/slide" Target="slides/slide1.xml"/><Relationship Id="rId31"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4.xml"/><Relationship Id="rId27" Type="http://schemas.openxmlformats.org/officeDocument/2006/relationships/slide" Target="slides/slide9.xml"/><Relationship Id="rId30" Type="http://schemas.openxmlformats.org/officeDocument/2006/relationships/slide" Target="slides/slide12.xml"/><Relationship Id="rId35" Type="http://schemas.openxmlformats.org/officeDocument/2006/relationships/slide" Target="slides/slide17.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75720D-195C-42A4-A396-7C7F63E584E0}" type="doc">
      <dgm:prSet loTypeId="urn:microsoft.com/office/officeart/2005/8/layout/radial4" loCatId="relationship" qsTypeId="urn:microsoft.com/office/officeart/2005/8/quickstyle/simple1" qsCatId="simple" csTypeId="urn:microsoft.com/office/officeart/2005/8/colors/colorful5" csCatId="colorful" phldr="1"/>
      <dgm:spPr/>
      <dgm:t>
        <a:bodyPr/>
        <a:lstStyle/>
        <a:p>
          <a:endParaRPr lang="en-US"/>
        </a:p>
      </dgm:t>
    </dgm:pt>
    <dgm:pt modelId="{284BB760-49CB-4EF4-BE88-B08BE84A6E2F}">
      <dgm:prSet phldrT="[Text]"/>
      <dgm:spPr/>
      <dgm:t>
        <a:bodyPr/>
        <a:lstStyle/>
        <a:p>
          <a:r>
            <a:rPr lang="en-US" dirty="0" smtClean="0"/>
            <a:t>Linked National Jobs Data</a:t>
          </a:r>
          <a:endParaRPr lang="en-US" dirty="0"/>
        </a:p>
      </dgm:t>
    </dgm:pt>
    <dgm:pt modelId="{B9ED7D87-8BB9-4619-82E1-09172C6FEEE0}" type="parTrans" cxnId="{3DDE87C8-4BF1-4314-957C-B380A18B165C}">
      <dgm:prSet/>
      <dgm:spPr/>
      <dgm:t>
        <a:bodyPr/>
        <a:lstStyle/>
        <a:p>
          <a:endParaRPr lang="en-US"/>
        </a:p>
      </dgm:t>
    </dgm:pt>
    <dgm:pt modelId="{8AAC3F5A-E45C-4FF2-9115-E4AC5A34DDCE}" type="sibTrans" cxnId="{3DDE87C8-4BF1-4314-957C-B380A18B165C}">
      <dgm:prSet/>
      <dgm:spPr/>
      <dgm:t>
        <a:bodyPr/>
        <a:lstStyle/>
        <a:p>
          <a:endParaRPr lang="en-US"/>
        </a:p>
      </dgm:t>
    </dgm:pt>
    <dgm:pt modelId="{C0AAF955-D6D9-401C-8B95-AA7BB4FD19DC}">
      <dgm:prSet phldrT="[Text]"/>
      <dgm:spPr/>
      <dgm:t>
        <a:bodyPr/>
        <a:lstStyle/>
        <a:p>
          <a:r>
            <a:rPr lang="en-US" dirty="0" smtClean="0"/>
            <a:t>Firm Data</a:t>
          </a:r>
          <a:endParaRPr lang="en-US" dirty="0"/>
        </a:p>
      </dgm:t>
    </dgm:pt>
    <dgm:pt modelId="{454AE927-6B07-4FD1-AAF1-2231ADDD0D80}" type="parTrans" cxnId="{53E2E83E-2F72-4105-B696-E38EC6472AB6}">
      <dgm:prSet/>
      <dgm:spPr/>
      <dgm:t>
        <a:bodyPr/>
        <a:lstStyle/>
        <a:p>
          <a:endParaRPr lang="en-US"/>
        </a:p>
      </dgm:t>
    </dgm:pt>
    <dgm:pt modelId="{C56E3B59-613E-43B9-9A73-DA053440E87B}" type="sibTrans" cxnId="{53E2E83E-2F72-4105-B696-E38EC6472AB6}">
      <dgm:prSet/>
      <dgm:spPr/>
      <dgm:t>
        <a:bodyPr/>
        <a:lstStyle/>
        <a:p>
          <a:endParaRPr lang="en-US"/>
        </a:p>
      </dgm:t>
    </dgm:pt>
    <dgm:pt modelId="{38F2769A-5406-475F-90A2-2412FFF09E12}">
      <dgm:prSet phldrT="[Text]"/>
      <dgm:spPr/>
      <dgm:t>
        <a:bodyPr/>
        <a:lstStyle/>
        <a:p>
          <a:r>
            <a:rPr lang="en-US" dirty="0" smtClean="0"/>
            <a:t>Jobs Data</a:t>
          </a:r>
          <a:endParaRPr lang="en-US" dirty="0"/>
        </a:p>
      </dgm:t>
    </dgm:pt>
    <dgm:pt modelId="{C9B5B5FD-8AD3-4272-98E1-5D832CD90DA2}" type="parTrans" cxnId="{EE6C9748-B2DA-4299-A78F-D028E2F97A7C}">
      <dgm:prSet/>
      <dgm:spPr/>
      <dgm:t>
        <a:bodyPr/>
        <a:lstStyle/>
        <a:p>
          <a:endParaRPr lang="en-US"/>
        </a:p>
      </dgm:t>
    </dgm:pt>
    <dgm:pt modelId="{4FECF0B2-5F00-4FE5-B0AF-D3A7C1B3A2F1}" type="sibTrans" cxnId="{EE6C9748-B2DA-4299-A78F-D028E2F97A7C}">
      <dgm:prSet/>
      <dgm:spPr/>
      <dgm:t>
        <a:bodyPr/>
        <a:lstStyle/>
        <a:p>
          <a:endParaRPr lang="en-US"/>
        </a:p>
      </dgm:t>
    </dgm:pt>
    <dgm:pt modelId="{D92D27C3-6312-46E1-A2EF-C6418BB418BA}">
      <dgm:prSet phldrT="[Text]"/>
      <dgm:spPr/>
      <dgm:t>
        <a:bodyPr/>
        <a:lstStyle/>
        <a:p>
          <a:r>
            <a:rPr lang="en-US" dirty="0" smtClean="0"/>
            <a:t>Person Data</a:t>
          </a:r>
          <a:endParaRPr lang="en-US" dirty="0"/>
        </a:p>
      </dgm:t>
    </dgm:pt>
    <dgm:pt modelId="{892AE783-1FCC-4803-BA2E-50F01926B739}" type="parTrans" cxnId="{49339521-4CC1-498A-9CD9-1B52C8EA3A5A}">
      <dgm:prSet/>
      <dgm:spPr/>
      <dgm:t>
        <a:bodyPr/>
        <a:lstStyle/>
        <a:p>
          <a:endParaRPr lang="en-US"/>
        </a:p>
      </dgm:t>
    </dgm:pt>
    <dgm:pt modelId="{5B0A5D84-CC4C-461C-874E-D91983751010}" type="sibTrans" cxnId="{49339521-4CC1-498A-9CD9-1B52C8EA3A5A}">
      <dgm:prSet/>
      <dgm:spPr/>
      <dgm:t>
        <a:bodyPr/>
        <a:lstStyle/>
        <a:p>
          <a:endParaRPr lang="en-US"/>
        </a:p>
      </dgm:t>
    </dgm:pt>
    <dgm:pt modelId="{BF09E86A-331A-4022-A0F6-4AD5FEC6F314}" type="pres">
      <dgm:prSet presAssocID="{3675720D-195C-42A4-A396-7C7F63E584E0}" presName="cycle" presStyleCnt="0">
        <dgm:presLayoutVars>
          <dgm:chMax val="1"/>
          <dgm:dir/>
          <dgm:animLvl val="ctr"/>
          <dgm:resizeHandles val="exact"/>
        </dgm:presLayoutVars>
      </dgm:prSet>
      <dgm:spPr/>
      <dgm:t>
        <a:bodyPr/>
        <a:lstStyle/>
        <a:p>
          <a:endParaRPr lang="en-US"/>
        </a:p>
      </dgm:t>
    </dgm:pt>
    <dgm:pt modelId="{D391DA3A-6423-43A4-9A41-054D4E798FB5}" type="pres">
      <dgm:prSet presAssocID="{284BB760-49CB-4EF4-BE88-B08BE84A6E2F}" presName="centerShape" presStyleLbl="node0" presStyleIdx="0" presStyleCnt="1"/>
      <dgm:spPr/>
      <dgm:t>
        <a:bodyPr/>
        <a:lstStyle/>
        <a:p>
          <a:endParaRPr lang="en-US"/>
        </a:p>
      </dgm:t>
    </dgm:pt>
    <dgm:pt modelId="{EFB2B88F-43DF-4CA9-AB8C-0C0021D8EBD2}" type="pres">
      <dgm:prSet presAssocID="{454AE927-6B07-4FD1-AAF1-2231ADDD0D80}" presName="parTrans" presStyleLbl="bgSibTrans2D1" presStyleIdx="0" presStyleCnt="3"/>
      <dgm:spPr/>
      <dgm:t>
        <a:bodyPr/>
        <a:lstStyle/>
        <a:p>
          <a:endParaRPr lang="en-US"/>
        </a:p>
      </dgm:t>
    </dgm:pt>
    <dgm:pt modelId="{FF96BE11-0BFB-4400-8D29-563CECC3C966}" type="pres">
      <dgm:prSet presAssocID="{C0AAF955-D6D9-401C-8B95-AA7BB4FD19DC}" presName="node" presStyleLbl="node1" presStyleIdx="0" presStyleCnt="3">
        <dgm:presLayoutVars>
          <dgm:bulletEnabled val="1"/>
        </dgm:presLayoutVars>
      </dgm:prSet>
      <dgm:spPr/>
      <dgm:t>
        <a:bodyPr/>
        <a:lstStyle/>
        <a:p>
          <a:endParaRPr lang="en-US"/>
        </a:p>
      </dgm:t>
    </dgm:pt>
    <dgm:pt modelId="{204C53DC-1B37-4C89-9FB9-FF816C48A34D}" type="pres">
      <dgm:prSet presAssocID="{C9B5B5FD-8AD3-4272-98E1-5D832CD90DA2}" presName="parTrans" presStyleLbl="bgSibTrans2D1" presStyleIdx="1" presStyleCnt="3"/>
      <dgm:spPr/>
      <dgm:t>
        <a:bodyPr/>
        <a:lstStyle/>
        <a:p>
          <a:endParaRPr lang="en-US"/>
        </a:p>
      </dgm:t>
    </dgm:pt>
    <dgm:pt modelId="{339AE1A8-7E18-4934-B04F-3B58DEF4AC93}" type="pres">
      <dgm:prSet presAssocID="{38F2769A-5406-475F-90A2-2412FFF09E12}" presName="node" presStyleLbl="node1" presStyleIdx="1" presStyleCnt="3">
        <dgm:presLayoutVars>
          <dgm:bulletEnabled val="1"/>
        </dgm:presLayoutVars>
      </dgm:prSet>
      <dgm:spPr/>
      <dgm:t>
        <a:bodyPr/>
        <a:lstStyle/>
        <a:p>
          <a:endParaRPr lang="en-US"/>
        </a:p>
      </dgm:t>
    </dgm:pt>
    <dgm:pt modelId="{DC5BA56D-01F1-4E45-92CC-05EEC958699F}" type="pres">
      <dgm:prSet presAssocID="{892AE783-1FCC-4803-BA2E-50F01926B739}" presName="parTrans" presStyleLbl="bgSibTrans2D1" presStyleIdx="2" presStyleCnt="3"/>
      <dgm:spPr/>
      <dgm:t>
        <a:bodyPr/>
        <a:lstStyle/>
        <a:p>
          <a:endParaRPr lang="en-US"/>
        </a:p>
      </dgm:t>
    </dgm:pt>
    <dgm:pt modelId="{A41A845C-75A1-4A6F-B88D-AF23ABB10B4C}" type="pres">
      <dgm:prSet presAssocID="{D92D27C3-6312-46E1-A2EF-C6418BB418BA}" presName="node" presStyleLbl="node1" presStyleIdx="2" presStyleCnt="3">
        <dgm:presLayoutVars>
          <dgm:bulletEnabled val="1"/>
        </dgm:presLayoutVars>
      </dgm:prSet>
      <dgm:spPr/>
      <dgm:t>
        <a:bodyPr/>
        <a:lstStyle/>
        <a:p>
          <a:endParaRPr lang="en-US"/>
        </a:p>
      </dgm:t>
    </dgm:pt>
  </dgm:ptLst>
  <dgm:cxnLst>
    <dgm:cxn modelId="{2C96F755-E5BB-48A0-86AE-AE8A86D7F9E8}" type="presOf" srcId="{D92D27C3-6312-46E1-A2EF-C6418BB418BA}" destId="{A41A845C-75A1-4A6F-B88D-AF23ABB10B4C}" srcOrd="0" destOrd="0" presId="urn:microsoft.com/office/officeart/2005/8/layout/radial4"/>
    <dgm:cxn modelId="{3DDE87C8-4BF1-4314-957C-B380A18B165C}" srcId="{3675720D-195C-42A4-A396-7C7F63E584E0}" destId="{284BB760-49CB-4EF4-BE88-B08BE84A6E2F}" srcOrd="0" destOrd="0" parTransId="{B9ED7D87-8BB9-4619-82E1-09172C6FEEE0}" sibTransId="{8AAC3F5A-E45C-4FF2-9115-E4AC5A34DDCE}"/>
    <dgm:cxn modelId="{53E2E83E-2F72-4105-B696-E38EC6472AB6}" srcId="{284BB760-49CB-4EF4-BE88-B08BE84A6E2F}" destId="{C0AAF955-D6D9-401C-8B95-AA7BB4FD19DC}" srcOrd="0" destOrd="0" parTransId="{454AE927-6B07-4FD1-AAF1-2231ADDD0D80}" sibTransId="{C56E3B59-613E-43B9-9A73-DA053440E87B}"/>
    <dgm:cxn modelId="{7A1280C2-8B93-42A1-B2E0-4A2AE1928FEC}" type="presOf" srcId="{C0AAF955-D6D9-401C-8B95-AA7BB4FD19DC}" destId="{FF96BE11-0BFB-4400-8D29-563CECC3C966}" srcOrd="0" destOrd="0" presId="urn:microsoft.com/office/officeart/2005/8/layout/radial4"/>
    <dgm:cxn modelId="{2D21FEC1-F751-463F-B9D8-A36EBC76FDE9}" type="presOf" srcId="{454AE927-6B07-4FD1-AAF1-2231ADDD0D80}" destId="{EFB2B88F-43DF-4CA9-AB8C-0C0021D8EBD2}" srcOrd="0" destOrd="0" presId="urn:microsoft.com/office/officeart/2005/8/layout/radial4"/>
    <dgm:cxn modelId="{7DF68096-CA87-40A6-90B1-941DC98CAC77}" type="presOf" srcId="{3675720D-195C-42A4-A396-7C7F63E584E0}" destId="{BF09E86A-331A-4022-A0F6-4AD5FEC6F314}" srcOrd="0" destOrd="0" presId="urn:microsoft.com/office/officeart/2005/8/layout/radial4"/>
    <dgm:cxn modelId="{5F084263-4E19-478A-BE13-7E85C56A4EA4}" type="presOf" srcId="{284BB760-49CB-4EF4-BE88-B08BE84A6E2F}" destId="{D391DA3A-6423-43A4-9A41-054D4E798FB5}" srcOrd="0" destOrd="0" presId="urn:microsoft.com/office/officeart/2005/8/layout/radial4"/>
    <dgm:cxn modelId="{33AB9A64-01EA-41BF-87DE-B950BBB6FD19}" type="presOf" srcId="{C9B5B5FD-8AD3-4272-98E1-5D832CD90DA2}" destId="{204C53DC-1B37-4C89-9FB9-FF816C48A34D}" srcOrd="0" destOrd="0" presId="urn:microsoft.com/office/officeart/2005/8/layout/radial4"/>
    <dgm:cxn modelId="{DA877BB2-17C5-4570-8337-4A7ED78AD7A8}" type="presOf" srcId="{892AE783-1FCC-4803-BA2E-50F01926B739}" destId="{DC5BA56D-01F1-4E45-92CC-05EEC958699F}" srcOrd="0" destOrd="0" presId="urn:microsoft.com/office/officeart/2005/8/layout/radial4"/>
    <dgm:cxn modelId="{EE6C9748-B2DA-4299-A78F-D028E2F97A7C}" srcId="{284BB760-49CB-4EF4-BE88-B08BE84A6E2F}" destId="{38F2769A-5406-475F-90A2-2412FFF09E12}" srcOrd="1" destOrd="0" parTransId="{C9B5B5FD-8AD3-4272-98E1-5D832CD90DA2}" sibTransId="{4FECF0B2-5F00-4FE5-B0AF-D3A7C1B3A2F1}"/>
    <dgm:cxn modelId="{49339521-4CC1-498A-9CD9-1B52C8EA3A5A}" srcId="{284BB760-49CB-4EF4-BE88-B08BE84A6E2F}" destId="{D92D27C3-6312-46E1-A2EF-C6418BB418BA}" srcOrd="2" destOrd="0" parTransId="{892AE783-1FCC-4803-BA2E-50F01926B739}" sibTransId="{5B0A5D84-CC4C-461C-874E-D91983751010}"/>
    <dgm:cxn modelId="{D1C6E8E9-A29A-46E2-88D0-C08037CB0D2A}" type="presOf" srcId="{38F2769A-5406-475F-90A2-2412FFF09E12}" destId="{339AE1A8-7E18-4934-B04F-3B58DEF4AC93}" srcOrd="0" destOrd="0" presId="urn:microsoft.com/office/officeart/2005/8/layout/radial4"/>
    <dgm:cxn modelId="{B5590A5A-8CEA-4FE2-ACD7-75FF8C8C4EC6}" type="presParOf" srcId="{BF09E86A-331A-4022-A0F6-4AD5FEC6F314}" destId="{D391DA3A-6423-43A4-9A41-054D4E798FB5}" srcOrd="0" destOrd="0" presId="urn:microsoft.com/office/officeart/2005/8/layout/radial4"/>
    <dgm:cxn modelId="{F80F11EA-94FD-4424-B623-6BC91A97F8C7}" type="presParOf" srcId="{BF09E86A-331A-4022-A0F6-4AD5FEC6F314}" destId="{EFB2B88F-43DF-4CA9-AB8C-0C0021D8EBD2}" srcOrd="1" destOrd="0" presId="urn:microsoft.com/office/officeart/2005/8/layout/radial4"/>
    <dgm:cxn modelId="{8D084776-9BF5-4337-8FEE-BA17235F0AB6}" type="presParOf" srcId="{BF09E86A-331A-4022-A0F6-4AD5FEC6F314}" destId="{FF96BE11-0BFB-4400-8D29-563CECC3C966}" srcOrd="2" destOrd="0" presId="urn:microsoft.com/office/officeart/2005/8/layout/radial4"/>
    <dgm:cxn modelId="{3E6D83FE-22E1-4962-A367-D42D21066F4F}" type="presParOf" srcId="{BF09E86A-331A-4022-A0F6-4AD5FEC6F314}" destId="{204C53DC-1B37-4C89-9FB9-FF816C48A34D}" srcOrd="3" destOrd="0" presId="urn:microsoft.com/office/officeart/2005/8/layout/radial4"/>
    <dgm:cxn modelId="{5D68C7A1-E539-4149-8C1F-FC370D02B322}" type="presParOf" srcId="{BF09E86A-331A-4022-A0F6-4AD5FEC6F314}" destId="{339AE1A8-7E18-4934-B04F-3B58DEF4AC93}" srcOrd="4" destOrd="0" presId="urn:microsoft.com/office/officeart/2005/8/layout/radial4"/>
    <dgm:cxn modelId="{C26BB1CD-3DF2-4C36-84A0-BB17588EC113}" type="presParOf" srcId="{BF09E86A-331A-4022-A0F6-4AD5FEC6F314}" destId="{DC5BA56D-01F1-4E45-92CC-05EEC958699F}" srcOrd="5" destOrd="0" presId="urn:microsoft.com/office/officeart/2005/8/layout/radial4"/>
    <dgm:cxn modelId="{F98428B9-4917-403D-8ACC-3FD780D35879}" type="presParOf" srcId="{BF09E86A-331A-4022-A0F6-4AD5FEC6F314}" destId="{A41A845C-75A1-4A6F-B88D-AF23ABB10B4C}"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91DA3A-6423-43A4-9A41-054D4E798FB5}">
      <dsp:nvSpPr>
        <dsp:cNvPr id="0" name=""/>
        <dsp:cNvSpPr/>
      </dsp:nvSpPr>
      <dsp:spPr>
        <a:xfrm>
          <a:off x="2155507" y="2277603"/>
          <a:ext cx="1784985" cy="1784985"/>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sz="2500" kern="1200" dirty="0" smtClean="0"/>
            <a:t>Linked National Jobs Data</a:t>
          </a:r>
          <a:endParaRPr lang="en-US" sz="2500" kern="1200" dirty="0"/>
        </a:p>
      </dsp:txBody>
      <dsp:txXfrm>
        <a:off x="2416912" y="2539008"/>
        <a:ext cx="1262175" cy="1262175"/>
      </dsp:txXfrm>
    </dsp:sp>
    <dsp:sp modelId="{EFB2B88F-43DF-4CA9-AB8C-0C0021D8EBD2}">
      <dsp:nvSpPr>
        <dsp:cNvPr id="0" name=""/>
        <dsp:cNvSpPr/>
      </dsp:nvSpPr>
      <dsp:spPr>
        <a:xfrm rot="12900000">
          <a:off x="871449" y="1920360"/>
          <a:ext cx="1510013" cy="508720"/>
        </a:xfrm>
        <a:prstGeom prst="lef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F96BE11-0BFB-4400-8D29-563CECC3C966}">
      <dsp:nvSpPr>
        <dsp:cNvPr id="0" name=""/>
        <dsp:cNvSpPr/>
      </dsp:nvSpPr>
      <dsp:spPr>
        <a:xfrm>
          <a:off x="160123" y="1063372"/>
          <a:ext cx="1695735" cy="1356588"/>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1778000">
            <a:lnSpc>
              <a:spcPct val="90000"/>
            </a:lnSpc>
            <a:spcBef>
              <a:spcPct val="0"/>
            </a:spcBef>
            <a:spcAft>
              <a:spcPct val="35000"/>
            </a:spcAft>
          </a:pPr>
          <a:r>
            <a:rPr lang="en-US" sz="4000" kern="1200" dirty="0" smtClean="0"/>
            <a:t>Firm Data</a:t>
          </a:r>
          <a:endParaRPr lang="en-US" sz="4000" kern="1200" dirty="0"/>
        </a:p>
      </dsp:txBody>
      <dsp:txXfrm>
        <a:off x="199856" y="1103105"/>
        <a:ext cx="1616269" cy="1277122"/>
      </dsp:txXfrm>
    </dsp:sp>
    <dsp:sp modelId="{204C53DC-1B37-4C89-9FB9-FF816C48A34D}">
      <dsp:nvSpPr>
        <dsp:cNvPr id="0" name=""/>
        <dsp:cNvSpPr/>
      </dsp:nvSpPr>
      <dsp:spPr>
        <a:xfrm rot="16200000">
          <a:off x="2292993" y="1180352"/>
          <a:ext cx="1510013" cy="508720"/>
        </a:xfrm>
        <a:prstGeom prst="leftArrow">
          <a:avLst>
            <a:gd name="adj1" fmla="val 60000"/>
            <a:gd name="adj2" fmla="val 50000"/>
          </a:avLst>
        </a:prstGeom>
        <a:solidFill>
          <a:schemeClr val="accent5">
            <a:hueOff val="-4966938"/>
            <a:satOff val="19906"/>
            <a:lumOff val="431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39AE1A8-7E18-4934-B04F-3B58DEF4AC93}">
      <dsp:nvSpPr>
        <dsp:cNvPr id="0" name=""/>
        <dsp:cNvSpPr/>
      </dsp:nvSpPr>
      <dsp:spPr>
        <a:xfrm>
          <a:off x="2200132" y="1411"/>
          <a:ext cx="1695735" cy="1356588"/>
        </a:xfrm>
        <a:prstGeom prst="roundRect">
          <a:avLst>
            <a:gd name="adj" fmla="val 10000"/>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1778000">
            <a:lnSpc>
              <a:spcPct val="90000"/>
            </a:lnSpc>
            <a:spcBef>
              <a:spcPct val="0"/>
            </a:spcBef>
            <a:spcAft>
              <a:spcPct val="35000"/>
            </a:spcAft>
          </a:pPr>
          <a:r>
            <a:rPr lang="en-US" sz="4000" kern="1200" dirty="0" smtClean="0"/>
            <a:t>Jobs Data</a:t>
          </a:r>
          <a:endParaRPr lang="en-US" sz="4000" kern="1200" dirty="0"/>
        </a:p>
      </dsp:txBody>
      <dsp:txXfrm>
        <a:off x="2239865" y="41144"/>
        <a:ext cx="1616269" cy="1277122"/>
      </dsp:txXfrm>
    </dsp:sp>
    <dsp:sp modelId="{DC5BA56D-01F1-4E45-92CC-05EEC958699F}">
      <dsp:nvSpPr>
        <dsp:cNvPr id="0" name=""/>
        <dsp:cNvSpPr/>
      </dsp:nvSpPr>
      <dsp:spPr>
        <a:xfrm rot="19500000">
          <a:off x="3714536" y="1920360"/>
          <a:ext cx="1510013" cy="508720"/>
        </a:xfrm>
        <a:prstGeom prst="leftArrow">
          <a:avLst>
            <a:gd name="adj1" fmla="val 60000"/>
            <a:gd name="adj2" fmla="val 50000"/>
          </a:avLst>
        </a:prstGeom>
        <a:solidFill>
          <a:schemeClr val="accent5">
            <a:hueOff val="-9933876"/>
            <a:satOff val="39811"/>
            <a:lumOff val="862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41A845C-75A1-4A6F-B88D-AF23ABB10B4C}">
      <dsp:nvSpPr>
        <dsp:cNvPr id="0" name=""/>
        <dsp:cNvSpPr/>
      </dsp:nvSpPr>
      <dsp:spPr>
        <a:xfrm>
          <a:off x="4240140" y="1063372"/>
          <a:ext cx="1695735" cy="1356588"/>
        </a:xfrm>
        <a:prstGeom prst="roundRect">
          <a:avLst>
            <a:gd name="adj" fmla="val 10000"/>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1778000">
            <a:lnSpc>
              <a:spcPct val="90000"/>
            </a:lnSpc>
            <a:spcBef>
              <a:spcPct val="0"/>
            </a:spcBef>
            <a:spcAft>
              <a:spcPct val="35000"/>
            </a:spcAft>
          </a:pPr>
          <a:r>
            <a:rPr lang="en-US" sz="4000" kern="1200" dirty="0" smtClean="0"/>
            <a:t>Person Data</a:t>
          </a:r>
          <a:endParaRPr lang="en-US" sz="4000" kern="1200" dirty="0"/>
        </a:p>
      </dsp:txBody>
      <dsp:txXfrm>
        <a:off x="4279873" y="1103105"/>
        <a:ext cx="1616269" cy="1277122"/>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0530" name="Rectangle 2"/>
          <p:cNvSpPr>
            <a:spLocks noGrp="1" noChangeArrowheads="1"/>
          </p:cNvSpPr>
          <p:nvPr>
            <p:ph type="hdr" sz="quarter"/>
          </p:nvPr>
        </p:nvSpPr>
        <p:spPr bwMode="auto">
          <a:xfrm>
            <a:off x="0" y="2"/>
            <a:ext cx="3037840" cy="464579"/>
          </a:xfrm>
          <a:prstGeom prst="rect">
            <a:avLst/>
          </a:prstGeom>
          <a:noFill/>
          <a:ln w="9525">
            <a:noFill/>
            <a:miter lim="800000"/>
            <a:headEnd/>
            <a:tailEnd/>
          </a:ln>
          <a:effectLst/>
        </p:spPr>
        <p:txBody>
          <a:bodyPr vert="horz" wrap="square" lIns="93161" tIns="46580" rIns="93161" bIns="46580" numCol="1" anchor="t" anchorCtr="0" compatLnSpc="1">
            <a:prstTxWarp prst="textNoShape">
              <a:avLst/>
            </a:prstTxWarp>
          </a:bodyPr>
          <a:lstStyle>
            <a:lvl1pPr defTabSz="931181">
              <a:defRPr sz="1200">
                <a:solidFill>
                  <a:schemeClr val="tx2"/>
                </a:solidFill>
                <a:latin typeface="Arial" charset="0"/>
              </a:defRPr>
            </a:lvl1pPr>
          </a:lstStyle>
          <a:p>
            <a:endParaRPr lang="en-US"/>
          </a:p>
        </p:txBody>
      </p:sp>
      <p:sp>
        <p:nvSpPr>
          <p:cNvPr id="150531" name="Rectangle 3"/>
          <p:cNvSpPr>
            <a:spLocks noGrp="1" noChangeArrowheads="1"/>
          </p:cNvSpPr>
          <p:nvPr>
            <p:ph type="dt" sz="quarter" idx="1"/>
          </p:nvPr>
        </p:nvSpPr>
        <p:spPr bwMode="auto">
          <a:xfrm>
            <a:off x="3972560" y="2"/>
            <a:ext cx="3037840" cy="464579"/>
          </a:xfrm>
          <a:prstGeom prst="rect">
            <a:avLst/>
          </a:prstGeom>
          <a:noFill/>
          <a:ln w="9525">
            <a:noFill/>
            <a:miter lim="800000"/>
            <a:headEnd/>
            <a:tailEnd/>
          </a:ln>
          <a:effectLst/>
        </p:spPr>
        <p:txBody>
          <a:bodyPr vert="horz" wrap="square" lIns="93161" tIns="46580" rIns="93161" bIns="46580" numCol="1" anchor="t" anchorCtr="0" compatLnSpc="1">
            <a:prstTxWarp prst="textNoShape">
              <a:avLst/>
            </a:prstTxWarp>
          </a:bodyPr>
          <a:lstStyle>
            <a:lvl1pPr algn="r" defTabSz="931181">
              <a:defRPr sz="1200">
                <a:solidFill>
                  <a:schemeClr val="tx2"/>
                </a:solidFill>
                <a:latin typeface="Arial" charset="0"/>
              </a:defRPr>
            </a:lvl1pPr>
          </a:lstStyle>
          <a:p>
            <a:endParaRPr lang="en-US"/>
          </a:p>
        </p:txBody>
      </p:sp>
      <p:sp>
        <p:nvSpPr>
          <p:cNvPr id="150532" name="Rectangle 4"/>
          <p:cNvSpPr>
            <a:spLocks noGrp="1" noChangeArrowheads="1"/>
          </p:cNvSpPr>
          <p:nvPr>
            <p:ph type="ftr" sz="quarter" idx="2"/>
          </p:nvPr>
        </p:nvSpPr>
        <p:spPr bwMode="auto">
          <a:xfrm>
            <a:off x="0" y="8831824"/>
            <a:ext cx="3037840" cy="464579"/>
          </a:xfrm>
          <a:prstGeom prst="rect">
            <a:avLst/>
          </a:prstGeom>
          <a:noFill/>
          <a:ln w="9525">
            <a:noFill/>
            <a:miter lim="800000"/>
            <a:headEnd/>
            <a:tailEnd/>
          </a:ln>
          <a:effectLst/>
        </p:spPr>
        <p:txBody>
          <a:bodyPr vert="horz" wrap="square" lIns="93161" tIns="46580" rIns="93161" bIns="46580" numCol="1" anchor="b" anchorCtr="0" compatLnSpc="1">
            <a:prstTxWarp prst="textNoShape">
              <a:avLst/>
            </a:prstTxWarp>
          </a:bodyPr>
          <a:lstStyle>
            <a:lvl1pPr defTabSz="931181">
              <a:defRPr sz="1200">
                <a:solidFill>
                  <a:schemeClr val="tx2"/>
                </a:solidFill>
                <a:latin typeface="Arial" charset="0"/>
              </a:defRPr>
            </a:lvl1pPr>
          </a:lstStyle>
          <a:p>
            <a:endParaRPr lang="en-US"/>
          </a:p>
        </p:txBody>
      </p:sp>
      <p:sp>
        <p:nvSpPr>
          <p:cNvPr id="150533" name="Rectangle 5"/>
          <p:cNvSpPr>
            <a:spLocks noGrp="1" noChangeArrowheads="1"/>
          </p:cNvSpPr>
          <p:nvPr>
            <p:ph type="sldNum" sz="quarter" idx="3"/>
          </p:nvPr>
        </p:nvSpPr>
        <p:spPr bwMode="auto">
          <a:xfrm>
            <a:off x="3972560" y="8831824"/>
            <a:ext cx="3037840" cy="464579"/>
          </a:xfrm>
          <a:prstGeom prst="rect">
            <a:avLst/>
          </a:prstGeom>
          <a:noFill/>
          <a:ln w="9525">
            <a:noFill/>
            <a:miter lim="800000"/>
            <a:headEnd/>
            <a:tailEnd/>
          </a:ln>
          <a:effectLst/>
        </p:spPr>
        <p:txBody>
          <a:bodyPr vert="horz" wrap="square" lIns="93161" tIns="46580" rIns="93161" bIns="46580" numCol="1" anchor="b" anchorCtr="0" compatLnSpc="1">
            <a:prstTxWarp prst="textNoShape">
              <a:avLst/>
            </a:prstTxWarp>
          </a:bodyPr>
          <a:lstStyle>
            <a:lvl1pPr algn="r" defTabSz="931181">
              <a:defRPr sz="1200">
                <a:solidFill>
                  <a:schemeClr val="tx2"/>
                </a:solidFill>
                <a:latin typeface="Arial" charset="0"/>
              </a:defRPr>
            </a:lvl1pPr>
          </a:lstStyle>
          <a:p>
            <a:fld id="{6A373A51-2A45-4D84-8919-92B9F77791DF}" type="slidenum">
              <a:rPr lang="en-US"/>
              <a:pPr/>
              <a:t>‹#›</a:t>
            </a:fld>
            <a:endParaRPr lang="en-US"/>
          </a:p>
        </p:txBody>
      </p:sp>
    </p:spTree>
    <p:extLst>
      <p:ext uri="{BB962C8B-B14F-4D97-AF65-F5344CB8AC3E}">
        <p14:creationId xmlns:p14="http://schemas.microsoft.com/office/powerpoint/2010/main" val="13519527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2"/>
            <a:ext cx="3037840" cy="464579"/>
          </a:xfrm>
          <a:prstGeom prst="rect">
            <a:avLst/>
          </a:prstGeom>
          <a:noFill/>
          <a:ln w="9525">
            <a:noFill/>
            <a:miter lim="800000"/>
            <a:headEnd/>
            <a:tailEnd/>
          </a:ln>
          <a:effectLst/>
        </p:spPr>
        <p:txBody>
          <a:bodyPr vert="horz" wrap="square" lIns="93161" tIns="46580" rIns="93161" bIns="46580" numCol="1" anchor="t" anchorCtr="0" compatLnSpc="1">
            <a:prstTxWarp prst="textNoShape">
              <a:avLst/>
            </a:prstTxWarp>
          </a:bodyPr>
          <a:lstStyle>
            <a:lvl1pPr defTabSz="931181">
              <a:defRPr sz="1200">
                <a:solidFill>
                  <a:schemeClr val="tx2"/>
                </a:solidFill>
                <a:latin typeface="Arial" charset="0"/>
              </a:defRPr>
            </a:lvl1pPr>
          </a:lstStyle>
          <a:p>
            <a:endParaRPr lang="en-US"/>
          </a:p>
        </p:txBody>
      </p:sp>
      <p:sp>
        <p:nvSpPr>
          <p:cNvPr id="30723" name="Rectangle 3"/>
          <p:cNvSpPr>
            <a:spLocks noGrp="1" noChangeArrowheads="1"/>
          </p:cNvSpPr>
          <p:nvPr>
            <p:ph type="dt" idx="1"/>
          </p:nvPr>
        </p:nvSpPr>
        <p:spPr bwMode="auto">
          <a:xfrm>
            <a:off x="3972560" y="2"/>
            <a:ext cx="3037840" cy="464579"/>
          </a:xfrm>
          <a:prstGeom prst="rect">
            <a:avLst/>
          </a:prstGeom>
          <a:noFill/>
          <a:ln w="9525">
            <a:noFill/>
            <a:miter lim="800000"/>
            <a:headEnd/>
            <a:tailEnd/>
          </a:ln>
          <a:effectLst/>
        </p:spPr>
        <p:txBody>
          <a:bodyPr vert="horz" wrap="square" lIns="93161" tIns="46580" rIns="93161" bIns="46580" numCol="1" anchor="t" anchorCtr="0" compatLnSpc="1">
            <a:prstTxWarp prst="textNoShape">
              <a:avLst/>
            </a:prstTxWarp>
          </a:bodyPr>
          <a:lstStyle>
            <a:lvl1pPr algn="r" defTabSz="931181">
              <a:defRPr sz="1200">
                <a:solidFill>
                  <a:schemeClr val="tx2"/>
                </a:solidFill>
                <a:latin typeface="Arial" charset="0"/>
              </a:defRPr>
            </a:lvl1pPr>
          </a:lstStyle>
          <a:p>
            <a:endParaRPr lang="en-US"/>
          </a:p>
        </p:txBody>
      </p:sp>
      <p:sp>
        <p:nvSpPr>
          <p:cNvPr id="3072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p:spPr>
      </p:sp>
      <p:sp>
        <p:nvSpPr>
          <p:cNvPr id="30725" name="Rectangle 5"/>
          <p:cNvSpPr>
            <a:spLocks noGrp="1" noChangeArrowheads="1"/>
          </p:cNvSpPr>
          <p:nvPr>
            <p:ph type="body" sz="quarter" idx="3"/>
          </p:nvPr>
        </p:nvSpPr>
        <p:spPr bwMode="auto">
          <a:xfrm>
            <a:off x="934720" y="4415914"/>
            <a:ext cx="5140960" cy="4182817"/>
          </a:xfrm>
          <a:prstGeom prst="rect">
            <a:avLst/>
          </a:prstGeom>
          <a:noFill/>
          <a:ln w="9525">
            <a:noFill/>
            <a:miter lim="800000"/>
            <a:headEnd/>
            <a:tailEnd/>
          </a:ln>
          <a:effectLst/>
        </p:spPr>
        <p:txBody>
          <a:bodyPr vert="horz" wrap="square" lIns="93161" tIns="46580" rIns="93161" bIns="4658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26" name="Rectangle 6"/>
          <p:cNvSpPr>
            <a:spLocks noGrp="1" noChangeArrowheads="1"/>
          </p:cNvSpPr>
          <p:nvPr>
            <p:ph type="ftr" sz="quarter" idx="4"/>
          </p:nvPr>
        </p:nvSpPr>
        <p:spPr bwMode="auto">
          <a:xfrm>
            <a:off x="0" y="8831824"/>
            <a:ext cx="3037840" cy="464579"/>
          </a:xfrm>
          <a:prstGeom prst="rect">
            <a:avLst/>
          </a:prstGeom>
          <a:noFill/>
          <a:ln w="9525">
            <a:noFill/>
            <a:miter lim="800000"/>
            <a:headEnd/>
            <a:tailEnd/>
          </a:ln>
          <a:effectLst/>
        </p:spPr>
        <p:txBody>
          <a:bodyPr vert="horz" wrap="square" lIns="93161" tIns="46580" rIns="93161" bIns="46580" numCol="1" anchor="b" anchorCtr="0" compatLnSpc="1">
            <a:prstTxWarp prst="textNoShape">
              <a:avLst/>
            </a:prstTxWarp>
          </a:bodyPr>
          <a:lstStyle>
            <a:lvl1pPr defTabSz="931181">
              <a:defRPr sz="1200">
                <a:solidFill>
                  <a:schemeClr val="tx2"/>
                </a:solidFill>
                <a:latin typeface="Arial" charset="0"/>
              </a:defRPr>
            </a:lvl1pPr>
          </a:lstStyle>
          <a:p>
            <a:endParaRPr lang="en-US"/>
          </a:p>
        </p:txBody>
      </p:sp>
      <p:sp>
        <p:nvSpPr>
          <p:cNvPr id="30727" name="Rectangle 7"/>
          <p:cNvSpPr>
            <a:spLocks noGrp="1" noChangeArrowheads="1"/>
          </p:cNvSpPr>
          <p:nvPr>
            <p:ph type="sldNum" sz="quarter" idx="5"/>
          </p:nvPr>
        </p:nvSpPr>
        <p:spPr bwMode="auto">
          <a:xfrm>
            <a:off x="3972560" y="8831824"/>
            <a:ext cx="3037840" cy="464579"/>
          </a:xfrm>
          <a:prstGeom prst="rect">
            <a:avLst/>
          </a:prstGeom>
          <a:noFill/>
          <a:ln w="9525">
            <a:noFill/>
            <a:miter lim="800000"/>
            <a:headEnd/>
            <a:tailEnd/>
          </a:ln>
          <a:effectLst/>
        </p:spPr>
        <p:txBody>
          <a:bodyPr vert="horz" wrap="square" lIns="93161" tIns="46580" rIns="93161" bIns="46580" numCol="1" anchor="b" anchorCtr="0" compatLnSpc="1">
            <a:prstTxWarp prst="textNoShape">
              <a:avLst/>
            </a:prstTxWarp>
          </a:bodyPr>
          <a:lstStyle>
            <a:lvl1pPr algn="r" defTabSz="931181">
              <a:defRPr sz="1200">
                <a:solidFill>
                  <a:schemeClr val="tx2"/>
                </a:solidFill>
                <a:latin typeface="Arial" charset="0"/>
              </a:defRPr>
            </a:lvl1pPr>
          </a:lstStyle>
          <a:p>
            <a:fld id="{A3D329CD-E8C7-4327-8F25-116D8170A13E}" type="slidenum">
              <a:rPr lang="en-US"/>
              <a:pPr/>
              <a:t>‹#›</a:t>
            </a:fld>
            <a:endParaRPr lang="en-US"/>
          </a:p>
        </p:txBody>
      </p:sp>
    </p:spTree>
    <p:extLst>
      <p:ext uri="{BB962C8B-B14F-4D97-AF65-F5344CB8AC3E}">
        <p14:creationId xmlns:p14="http://schemas.microsoft.com/office/powerpoint/2010/main" val="370843665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71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D1F6147-4B6E-4792-A3AA-FE39EC64FBCA}" type="slidenum">
              <a:rPr lang="en-US" smtClean="0"/>
              <a:pPr fontAlgn="base">
                <a:spcBef>
                  <a:spcPct val="0"/>
                </a:spcBef>
                <a:spcAft>
                  <a:spcPct val="0"/>
                </a:spcAft>
                <a:defRPr/>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One of the most exciting features of J2J Explorer is the bipartite chart. The bipartite chart allows users to compare many parts of the data in one visualization. For example, with our analysis of Education workers in Louisiana, you can compare how many Education workers stay in Louisiana with how many leave for other popular destinations. You can also compare how many stay in Education with how many leave Education altogether. More interestingly, you can even compare how many stay in Education in Louisiana with how many stay in Education but leave for another state. This gives you a better idea of how large different job-to-job flows are.</a:t>
            </a:r>
          </a:p>
          <a:p>
            <a:endParaRPr lang="en-US" baseline="0"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6A37A8-1E6E-4BF6-BBE3-D08AB683906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485176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The Firm</a:t>
            </a:r>
            <a:r>
              <a:rPr lang="en-US" b="1" u="sng" baseline="0" dirty="0" smtClean="0"/>
              <a:t> Data </a:t>
            </a:r>
            <a:r>
              <a:rPr lang="en-US" baseline="0" dirty="0" smtClean="0"/>
              <a:t>gives us employer, establishment, geography, industry, ownership and firm age, firm size</a:t>
            </a:r>
          </a:p>
          <a:p>
            <a:r>
              <a:rPr lang="en-US" b="1" u="sng" baseline="0" dirty="0" smtClean="0"/>
              <a:t>Jobs data </a:t>
            </a:r>
            <a:r>
              <a:rPr lang="en-US" baseline="0" dirty="0" smtClean="0"/>
              <a:t>gives us employer-worker, establishment-worker, earnings and job history</a:t>
            </a:r>
          </a:p>
          <a:p>
            <a:r>
              <a:rPr lang="en-US" b="1" u="sng" baseline="0" dirty="0" smtClean="0"/>
              <a:t>Person data</a:t>
            </a:r>
            <a:r>
              <a:rPr lang="en-US" baseline="0" dirty="0" smtClean="0"/>
              <a:t> gives us demographics and place of residence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How the data are used: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Public-use data products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Internal research projects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Research projects conducted through Federal Statistical Research Data Centers (FSRDC)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Both public-use tables and research work product must be approved for release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Quality: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Issues that affect data quality/utility:</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Non-reporting (firms/establishments/jobs/workers)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Item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missingness</a:t>
            </a: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Edit/imputation methods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Confidentiality protection</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898286-74B0-4355-AE24-9BE7746FDA2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08861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p:txBody>
          <a:bodyPr wrap="square" numCol="1" anchor="t" anchorCtr="0" compatLnSpc="1">
            <a:prstTxWarp prst="textNoShape">
              <a:avLst/>
            </a:prstTxWarp>
            <a:normAutofit fontScale="70000" lnSpcReduction="20000"/>
          </a:bodyPr>
          <a:lstStyle/>
          <a:p>
            <a:pPr eaLnBrk="1" hangingPunct="1">
              <a:lnSpc>
                <a:spcPct val="80000"/>
              </a:lnSpc>
              <a:spcBef>
                <a:spcPct val="20000"/>
              </a:spcBef>
            </a:pPr>
            <a:r>
              <a:rPr lang="en-US" sz="2000" b="1" dirty="0" smtClean="0">
                <a:solidFill>
                  <a:schemeClr val="tx1">
                    <a:lumMod val="65000"/>
                    <a:lumOff val="35000"/>
                  </a:schemeClr>
                </a:solidFill>
              </a:rPr>
              <a:t>Because of disasters such as Harvey,</a:t>
            </a:r>
            <a:r>
              <a:rPr lang="en-US" sz="2000" b="1" baseline="0" dirty="0" smtClean="0">
                <a:solidFill>
                  <a:schemeClr val="tx1">
                    <a:lumMod val="65000"/>
                    <a:lumOff val="35000"/>
                  </a:schemeClr>
                </a:solidFill>
              </a:rPr>
              <a:t> LEHD created </a:t>
            </a:r>
            <a:r>
              <a:rPr lang="en-US" sz="2000" b="1" baseline="0" dirty="0" err="1" smtClean="0">
                <a:solidFill>
                  <a:schemeClr val="tx1">
                    <a:lumMod val="65000"/>
                    <a:lumOff val="35000"/>
                  </a:schemeClr>
                </a:solidFill>
              </a:rPr>
              <a:t>OnTheMap</a:t>
            </a:r>
            <a:r>
              <a:rPr lang="en-US" sz="2000" b="1" baseline="0" dirty="0" smtClean="0">
                <a:solidFill>
                  <a:schemeClr val="tx1">
                    <a:lumMod val="65000"/>
                    <a:lumOff val="35000"/>
                  </a:schemeClr>
                </a:solidFill>
              </a:rPr>
              <a:t> for Emergency Management for:</a:t>
            </a:r>
          </a:p>
          <a:p>
            <a:pPr eaLnBrk="1" hangingPunct="1">
              <a:lnSpc>
                <a:spcPct val="80000"/>
              </a:lnSpc>
              <a:spcBef>
                <a:spcPct val="20000"/>
              </a:spcBef>
            </a:pPr>
            <a:endParaRPr lang="en-US" sz="2000" b="1" dirty="0" smtClean="0">
              <a:solidFill>
                <a:schemeClr val="tx1">
                  <a:lumMod val="65000"/>
                  <a:lumOff val="35000"/>
                </a:schemeClr>
              </a:solidFill>
            </a:endParaRPr>
          </a:p>
          <a:p>
            <a:pPr eaLnBrk="1" hangingPunct="1">
              <a:lnSpc>
                <a:spcPct val="80000"/>
              </a:lnSpc>
              <a:spcBef>
                <a:spcPct val="20000"/>
              </a:spcBef>
            </a:pPr>
            <a:r>
              <a:rPr lang="en-US" sz="2000" b="1" dirty="0" smtClean="0">
                <a:solidFill>
                  <a:schemeClr val="tx1">
                    <a:lumMod val="65000"/>
                    <a:lumOff val="35000"/>
                  </a:schemeClr>
                </a:solidFill>
              </a:rPr>
              <a:t>Assessing </a:t>
            </a:r>
            <a:r>
              <a:rPr lang="en-US" sz="2000" b="1" dirty="0">
                <a:solidFill>
                  <a:schemeClr val="tx1">
                    <a:lumMod val="65000"/>
                    <a:lumOff val="35000"/>
                  </a:schemeClr>
                </a:solidFill>
              </a:rPr>
              <a:t>Workforce </a:t>
            </a:r>
            <a:r>
              <a:rPr lang="en-US" sz="2000" b="1" dirty="0" smtClean="0">
                <a:solidFill>
                  <a:schemeClr val="tx1">
                    <a:lumMod val="65000"/>
                    <a:lumOff val="35000"/>
                  </a:schemeClr>
                </a:solidFill>
              </a:rPr>
              <a:t>Impacts by</a:t>
            </a:r>
            <a:endParaRPr lang="en-US" sz="2000" b="1" dirty="0">
              <a:solidFill>
                <a:schemeClr val="tx1">
                  <a:lumMod val="65000"/>
                  <a:lumOff val="35000"/>
                </a:schemeClr>
              </a:solidFill>
            </a:endParaRPr>
          </a:p>
          <a:p>
            <a:pPr lvl="1">
              <a:lnSpc>
                <a:spcPct val="80000"/>
              </a:lnSpc>
              <a:spcBef>
                <a:spcPts val="1000"/>
              </a:spcBef>
              <a:buFont typeface="Wingdings" pitchFamily="2" charset="2"/>
              <a:buChar char="Ø"/>
            </a:pPr>
            <a:r>
              <a:rPr lang="en-US" dirty="0" smtClean="0">
                <a:solidFill>
                  <a:schemeClr val="tx1">
                    <a:lumMod val="65000"/>
                    <a:lumOff val="35000"/>
                  </a:schemeClr>
                </a:solidFill>
                <a:latin typeface="+mn-lt"/>
              </a:rPr>
              <a:t>Identifying the number and location of affected workers</a:t>
            </a:r>
          </a:p>
          <a:p>
            <a:pPr lvl="1">
              <a:lnSpc>
                <a:spcPct val="80000"/>
              </a:lnSpc>
              <a:spcBef>
                <a:spcPts val="1000"/>
              </a:spcBef>
              <a:buFont typeface="Wingdings" pitchFamily="2" charset="2"/>
              <a:buChar char="Ø"/>
            </a:pPr>
            <a:r>
              <a:rPr lang="en-US" dirty="0" smtClean="0">
                <a:solidFill>
                  <a:schemeClr val="tx1">
                    <a:lumMod val="65000"/>
                    <a:lumOff val="35000"/>
                  </a:schemeClr>
                </a:solidFill>
                <a:latin typeface="+mn-lt"/>
              </a:rPr>
              <a:t>Examining workforce demographics</a:t>
            </a:r>
          </a:p>
          <a:p>
            <a:pPr lvl="1">
              <a:lnSpc>
                <a:spcPct val="80000"/>
              </a:lnSpc>
              <a:spcBef>
                <a:spcPts val="1000"/>
              </a:spcBef>
              <a:buFont typeface="Wingdings" pitchFamily="2" charset="2"/>
              <a:buChar char="Ø"/>
            </a:pPr>
            <a:r>
              <a:rPr lang="en-US" dirty="0" smtClean="0">
                <a:solidFill>
                  <a:schemeClr val="tx1">
                    <a:lumMod val="65000"/>
                    <a:lumOff val="35000"/>
                  </a:schemeClr>
                </a:solidFill>
                <a:latin typeface="+mn-lt"/>
              </a:rPr>
              <a:t>Identifying affected Industries</a:t>
            </a:r>
          </a:p>
          <a:p>
            <a:pPr lvl="1">
              <a:lnSpc>
                <a:spcPct val="80000"/>
              </a:lnSpc>
              <a:spcBef>
                <a:spcPts val="1000"/>
              </a:spcBef>
              <a:buFont typeface="Wingdings" pitchFamily="2" charset="2"/>
              <a:buChar char="Ø"/>
            </a:pPr>
            <a:r>
              <a:rPr lang="en-US" dirty="0" smtClean="0">
                <a:solidFill>
                  <a:schemeClr val="tx1">
                    <a:lumMod val="65000"/>
                    <a:lumOff val="35000"/>
                  </a:schemeClr>
                </a:solidFill>
                <a:latin typeface="+mn-lt"/>
              </a:rPr>
              <a:t>Visualizing where affected workers live</a:t>
            </a:r>
          </a:p>
          <a:p>
            <a:pPr lvl="1">
              <a:lnSpc>
                <a:spcPct val="80000"/>
              </a:lnSpc>
              <a:spcBef>
                <a:spcPts val="1000"/>
              </a:spcBef>
              <a:buFont typeface="Wingdings" pitchFamily="2" charset="2"/>
              <a:buChar char="Ø"/>
            </a:pPr>
            <a:endParaRPr lang="en-US" sz="1300" b="1" dirty="0">
              <a:solidFill>
                <a:schemeClr val="tx1">
                  <a:lumMod val="65000"/>
                  <a:lumOff val="35000"/>
                </a:schemeClr>
              </a:solidFill>
            </a:endParaRPr>
          </a:p>
          <a:p>
            <a:pPr eaLnBrk="1" hangingPunct="1">
              <a:lnSpc>
                <a:spcPct val="80000"/>
              </a:lnSpc>
              <a:spcBef>
                <a:spcPct val="20000"/>
              </a:spcBef>
            </a:pPr>
            <a:r>
              <a:rPr lang="en-US" sz="2000" b="1" dirty="0" smtClean="0">
                <a:solidFill>
                  <a:schemeClr val="tx1">
                    <a:lumMod val="65000"/>
                    <a:lumOff val="35000"/>
                  </a:schemeClr>
                </a:solidFill>
              </a:rPr>
              <a:t>It can also Assess </a:t>
            </a:r>
            <a:r>
              <a:rPr lang="en-US" sz="2000" b="1" dirty="0">
                <a:solidFill>
                  <a:schemeClr val="tx1">
                    <a:lumMod val="65000"/>
                    <a:lumOff val="35000"/>
                  </a:schemeClr>
                </a:solidFill>
              </a:rPr>
              <a:t>Population &amp; Housing </a:t>
            </a:r>
            <a:r>
              <a:rPr lang="en-US" sz="2000" b="1" dirty="0" smtClean="0">
                <a:solidFill>
                  <a:schemeClr val="tx1">
                    <a:lumMod val="65000"/>
                    <a:lumOff val="35000"/>
                  </a:schemeClr>
                </a:solidFill>
              </a:rPr>
              <a:t>Impacts by</a:t>
            </a:r>
            <a:endParaRPr lang="en-US" sz="2000" b="1" dirty="0">
              <a:solidFill>
                <a:schemeClr val="tx1">
                  <a:lumMod val="65000"/>
                  <a:lumOff val="35000"/>
                </a:schemeClr>
              </a:solidFill>
            </a:endParaRPr>
          </a:p>
          <a:p>
            <a:pPr lvl="1">
              <a:lnSpc>
                <a:spcPct val="80000"/>
              </a:lnSpc>
              <a:spcBef>
                <a:spcPts val="1000"/>
              </a:spcBef>
              <a:buFont typeface="Wingdings" pitchFamily="2" charset="2"/>
              <a:buChar char="Ø"/>
            </a:pPr>
            <a:r>
              <a:rPr lang="en-US" dirty="0" smtClean="0">
                <a:solidFill>
                  <a:schemeClr val="tx1">
                    <a:lumMod val="65000"/>
                    <a:lumOff val="35000"/>
                  </a:schemeClr>
                </a:solidFill>
                <a:latin typeface="+mn-lt"/>
              </a:rPr>
              <a:t>Identifying the number and location of affected residents</a:t>
            </a:r>
          </a:p>
          <a:p>
            <a:pPr lvl="1">
              <a:lnSpc>
                <a:spcPct val="80000"/>
              </a:lnSpc>
              <a:spcBef>
                <a:spcPts val="1000"/>
              </a:spcBef>
              <a:buFont typeface="Wingdings" pitchFamily="2" charset="2"/>
              <a:buChar char="Ø"/>
            </a:pPr>
            <a:r>
              <a:rPr lang="en-US" dirty="0" smtClean="0">
                <a:solidFill>
                  <a:schemeClr val="tx1">
                    <a:lumMod val="65000"/>
                    <a:lumOff val="35000"/>
                  </a:schemeClr>
                </a:solidFill>
                <a:latin typeface="+mn-lt"/>
              </a:rPr>
              <a:t>Examining population demographics of affected areas</a:t>
            </a:r>
          </a:p>
          <a:p>
            <a:pPr lvl="1">
              <a:lnSpc>
                <a:spcPct val="80000"/>
              </a:lnSpc>
              <a:spcBef>
                <a:spcPts val="1000"/>
              </a:spcBef>
              <a:buFont typeface="Wingdings" pitchFamily="2" charset="2"/>
              <a:buChar char="Ø"/>
            </a:pPr>
            <a:r>
              <a:rPr lang="en-US" dirty="0" smtClean="0">
                <a:solidFill>
                  <a:schemeClr val="tx1">
                    <a:lumMod val="65000"/>
                    <a:lumOff val="35000"/>
                  </a:schemeClr>
                </a:solidFill>
                <a:latin typeface="+mn-lt"/>
              </a:rPr>
              <a:t>Identifying vulnerable population groups</a:t>
            </a:r>
          </a:p>
          <a:p>
            <a:pPr lvl="1">
              <a:lnSpc>
                <a:spcPct val="80000"/>
              </a:lnSpc>
              <a:spcBef>
                <a:spcPts val="1000"/>
              </a:spcBef>
              <a:buFont typeface="Wingdings" pitchFamily="2" charset="2"/>
              <a:buChar char="Ø"/>
            </a:pPr>
            <a:r>
              <a:rPr lang="en-US" dirty="0" smtClean="0">
                <a:solidFill>
                  <a:schemeClr val="tx1">
                    <a:lumMod val="65000"/>
                    <a:lumOff val="35000"/>
                  </a:schemeClr>
                </a:solidFill>
                <a:latin typeface="+mn-lt"/>
              </a:rPr>
              <a:t>Examining housing characteristics of affected areas</a:t>
            </a:r>
          </a:p>
          <a:p>
            <a:pPr lvl="1">
              <a:lnSpc>
                <a:spcPct val="80000"/>
              </a:lnSpc>
              <a:spcBef>
                <a:spcPts val="1000"/>
              </a:spcBef>
            </a:pPr>
            <a:endParaRPr lang="en-US" sz="1500" b="1" dirty="0">
              <a:solidFill>
                <a:schemeClr val="tx1">
                  <a:lumMod val="65000"/>
                  <a:lumOff val="35000"/>
                </a:schemeClr>
              </a:solidFill>
            </a:endParaRPr>
          </a:p>
          <a:p>
            <a:pPr eaLnBrk="1" hangingPunct="1">
              <a:lnSpc>
                <a:spcPct val="80000"/>
              </a:lnSpc>
              <a:spcBef>
                <a:spcPct val="20000"/>
              </a:spcBef>
            </a:pPr>
            <a:r>
              <a:rPr lang="en-US" sz="2000" b="1" dirty="0" smtClean="0">
                <a:solidFill>
                  <a:schemeClr val="tx1">
                    <a:lumMod val="65000"/>
                    <a:lumOff val="35000"/>
                  </a:schemeClr>
                </a:solidFill>
              </a:rPr>
              <a:t>And take part in Emergency </a:t>
            </a:r>
            <a:r>
              <a:rPr lang="en-US" sz="2000" b="1" dirty="0">
                <a:solidFill>
                  <a:schemeClr val="tx1">
                    <a:lumMod val="65000"/>
                    <a:lumOff val="35000"/>
                  </a:schemeClr>
                </a:solidFill>
              </a:rPr>
              <a:t>Preparedness &amp; Response </a:t>
            </a:r>
            <a:r>
              <a:rPr lang="en-US" sz="2000" b="1" dirty="0" smtClean="0">
                <a:solidFill>
                  <a:schemeClr val="tx1">
                    <a:lumMod val="65000"/>
                    <a:lumOff val="35000"/>
                  </a:schemeClr>
                </a:solidFill>
              </a:rPr>
              <a:t>Planning such as answering</a:t>
            </a:r>
            <a:r>
              <a:rPr lang="en-US" sz="2000" b="1" baseline="0" dirty="0" smtClean="0">
                <a:solidFill>
                  <a:schemeClr val="tx1">
                    <a:lumMod val="65000"/>
                    <a:lumOff val="35000"/>
                  </a:schemeClr>
                </a:solidFill>
              </a:rPr>
              <a:t> questions like…</a:t>
            </a:r>
            <a:endParaRPr lang="en-US" sz="2000" b="1" dirty="0">
              <a:solidFill>
                <a:schemeClr val="tx1">
                  <a:lumMod val="65000"/>
                  <a:lumOff val="35000"/>
                </a:schemeClr>
              </a:solidFill>
            </a:endParaRPr>
          </a:p>
          <a:p>
            <a:pPr lvl="1">
              <a:lnSpc>
                <a:spcPct val="80000"/>
              </a:lnSpc>
              <a:spcBef>
                <a:spcPts val="1000"/>
              </a:spcBef>
              <a:buFont typeface="Wingdings" pitchFamily="2" charset="2"/>
              <a:buChar char="Ø"/>
            </a:pPr>
            <a:r>
              <a:rPr lang="en-US" dirty="0" smtClean="0">
                <a:solidFill>
                  <a:schemeClr val="tx1">
                    <a:lumMod val="65000"/>
                    <a:lumOff val="35000"/>
                  </a:schemeClr>
                </a:solidFill>
                <a:latin typeface="+mn-lt"/>
              </a:rPr>
              <a:t>Where should response efforts concentrate?</a:t>
            </a:r>
          </a:p>
          <a:p>
            <a:pPr lvl="1">
              <a:lnSpc>
                <a:spcPct val="80000"/>
              </a:lnSpc>
              <a:spcBef>
                <a:spcPts val="1000"/>
              </a:spcBef>
              <a:buFont typeface="Wingdings" pitchFamily="2" charset="2"/>
              <a:buChar char="Ø"/>
            </a:pPr>
            <a:r>
              <a:rPr lang="en-US" dirty="0" smtClean="0">
                <a:solidFill>
                  <a:schemeClr val="tx1">
                    <a:lumMod val="65000"/>
                    <a:lumOff val="35000"/>
                  </a:schemeClr>
                </a:solidFill>
                <a:latin typeface="+mn-lt"/>
              </a:rPr>
              <a:t> Are there special or vulnerable population segments? or</a:t>
            </a:r>
          </a:p>
          <a:p>
            <a:pPr lvl="1">
              <a:lnSpc>
                <a:spcPct val="80000"/>
              </a:lnSpc>
              <a:spcBef>
                <a:spcPts val="1000"/>
              </a:spcBef>
              <a:buFont typeface="Wingdings" pitchFamily="2" charset="2"/>
              <a:buChar char="Ø"/>
            </a:pPr>
            <a:r>
              <a:rPr lang="en-US" dirty="0" smtClean="0">
                <a:solidFill>
                  <a:schemeClr val="tx1">
                    <a:lumMod val="65000"/>
                    <a:lumOff val="35000"/>
                  </a:schemeClr>
                </a:solidFill>
                <a:latin typeface="+mn-lt"/>
              </a:rPr>
              <a:t> Uncover surrounding communities with secondary affects to workforce</a:t>
            </a:r>
          </a:p>
          <a:p>
            <a:pPr>
              <a:defRPr/>
            </a:pPr>
            <a:endParaRPr lang="en-US" sz="1000" dirty="0"/>
          </a:p>
        </p:txBody>
      </p:sp>
      <p:sp>
        <p:nvSpPr>
          <p:cNvPr id="4" name="Slide Number Placeholder 3"/>
          <p:cNvSpPr>
            <a:spLocks noGrp="1"/>
          </p:cNvSpPr>
          <p:nvPr>
            <p:ph type="sldNum" sz="quarter" idx="5"/>
          </p:nvPr>
        </p:nvSpPr>
        <p:spPr/>
        <p:txBody>
          <a:bodyPr/>
          <a:lstStyle/>
          <a:p>
            <a:pPr marL="0" marR="0" lvl="0" indent="0" algn="r" defTabSz="931181" rtl="0" eaLnBrk="1" fontAlgn="base" latinLnBrk="0" hangingPunct="1">
              <a:lnSpc>
                <a:spcPct val="100000"/>
              </a:lnSpc>
              <a:spcBef>
                <a:spcPct val="0"/>
              </a:spcBef>
              <a:spcAft>
                <a:spcPct val="0"/>
              </a:spcAft>
              <a:buClrTx/>
              <a:buSzTx/>
              <a:buFontTx/>
              <a:buNone/>
              <a:tabLst/>
              <a:defRPr/>
            </a:pPr>
            <a:fld id="{5C4EC071-A9FD-4788-A65B-F071C898DE6D}"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31181"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6496803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in real time with this Screen shot taken on May 1, 2018. </a:t>
            </a:r>
          </a:p>
          <a:p>
            <a:endParaRPr lang="en-US" dirty="0" smtClean="0"/>
          </a:p>
          <a:p>
            <a:r>
              <a:rPr lang="en-US" dirty="0" smtClean="0"/>
              <a:t>We can see:</a:t>
            </a:r>
          </a:p>
          <a:p>
            <a:r>
              <a:rPr lang="en-US" dirty="0" smtClean="0"/>
              <a:t>Orange</a:t>
            </a:r>
            <a:r>
              <a:rPr lang="en-US" baseline="0" dirty="0" smtClean="0"/>
              <a:t> areas – FEMA Disaster Declaration Areas</a:t>
            </a:r>
          </a:p>
          <a:p>
            <a:r>
              <a:rPr lang="en-US" baseline="0" dirty="0" smtClean="0"/>
              <a:t>Yellow Houses – Flooding</a:t>
            </a:r>
          </a:p>
          <a:p>
            <a:r>
              <a:rPr lang="en-US" baseline="0" dirty="0" smtClean="0"/>
              <a:t>Pink Snowflakes – Snow fall</a:t>
            </a:r>
          </a:p>
          <a:p>
            <a:r>
              <a:rPr lang="en-US" baseline="0" dirty="0" smtClean="0"/>
              <a:t>Red Flames – wildfires</a:t>
            </a:r>
          </a:p>
          <a:p>
            <a:endParaRPr lang="en-US" baseline="0" dirty="0" smtClean="0"/>
          </a:p>
          <a:p>
            <a:r>
              <a:rPr lang="en-US" baseline="0" dirty="0" smtClean="0"/>
              <a:t>We also have green wind swaths for hurricanes and tropical storms</a:t>
            </a:r>
          </a:p>
          <a:p>
            <a:r>
              <a:rPr lang="en-US" baseline="0" dirty="0" smtClean="0"/>
              <a:t>And blue snow flakes for freezing temperature</a:t>
            </a:r>
            <a:endParaRPr lang="en-US" dirty="0"/>
          </a:p>
        </p:txBody>
      </p:sp>
      <p:sp>
        <p:nvSpPr>
          <p:cNvPr id="4" name="Slide Number Placeholder 3"/>
          <p:cNvSpPr>
            <a:spLocks noGrp="1"/>
          </p:cNvSpPr>
          <p:nvPr>
            <p:ph type="sldNum" sz="quarter" idx="10"/>
          </p:nvPr>
        </p:nvSpPr>
        <p:spPr/>
        <p:txBody>
          <a:bodyPr/>
          <a:lstStyle/>
          <a:p>
            <a:fld id="{A3D329CD-E8C7-4327-8F25-116D8170A13E}" type="slidenum">
              <a:rPr lang="en-US" smtClean="0"/>
              <a:pPr/>
              <a:t>7</a:t>
            </a:fld>
            <a:endParaRPr lang="en-US"/>
          </a:p>
        </p:txBody>
      </p:sp>
    </p:spTree>
    <p:extLst>
      <p:ext uri="{BB962C8B-B14F-4D97-AF65-F5344CB8AC3E}">
        <p14:creationId xmlns:p14="http://schemas.microsoft.com/office/powerpoint/2010/main" val="10435229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500" b="1" dirty="0" err="1" smtClean="0"/>
              <a:t>OnTheMap</a:t>
            </a:r>
            <a:r>
              <a:rPr lang="en-US" sz="1500" b="1" dirty="0" smtClean="0"/>
              <a:t> </a:t>
            </a:r>
            <a:r>
              <a:rPr lang="en-US" sz="1500" b="1" dirty="0"/>
              <a:t>for Emergency Management is user friendly and quick.</a:t>
            </a:r>
          </a:p>
          <a:p>
            <a:r>
              <a:rPr lang="en-US" sz="1500" b="1" dirty="0"/>
              <a:t> </a:t>
            </a:r>
          </a:p>
          <a:p>
            <a:r>
              <a:rPr lang="en-US" sz="1500" b="1" dirty="0"/>
              <a:t>Once you click on the </a:t>
            </a:r>
            <a:r>
              <a:rPr lang="en-US" sz="1500" b="1" dirty="0" smtClean="0"/>
              <a:t>event or type in Harvey in the search box, </a:t>
            </a:r>
            <a:r>
              <a:rPr lang="en-US" sz="1500" b="1" dirty="0"/>
              <a:t>it takes you directly into the data.</a:t>
            </a:r>
          </a:p>
          <a:p>
            <a:r>
              <a:rPr lang="en-US" sz="1500" b="1" dirty="0"/>
              <a:t> </a:t>
            </a:r>
          </a:p>
          <a:p>
            <a:r>
              <a:rPr lang="en-US" sz="1500" b="1" dirty="0"/>
              <a:t>In this screenshot,</a:t>
            </a:r>
          </a:p>
          <a:p>
            <a:r>
              <a:rPr lang="en-US" sz="1500" b="1" dirty="0"/>
              <a:t> </a:t>
            </a:r>
          </a:p>
          <a:p>
            <a:r>
              <a:rPr lang="en-US" sz="1500" b="1" dirty="0"/>
              <a:t>Under Detailed by: </a:t>
            </a:r>
          </a:p>
          <a:p>
            <a:r>
              <a:rPr lang="en-US" sz="1500" b="1" dirty="0"/>
              <a:t>Choose between </a:t>
            </a:r>
            <a:r>
              <a:rPr lang="en-US" sz="1500" b="1" dirty="0" smtClean="0"/>
              <a:t>Characteristics, </a:t>
            </a:r>
            <a:r>
              <a:rPr lang="en-US" sz="1500" b="1" dirty="0"/>
              <a:t>Geography, or Origin-Destination</a:t>
            </a:r>
          </a:p>
          <a:p>
            <a:r>
              <a:rPr lang="en-US" sz="1500" b="1" dirty="0"/>
              <a:t> </a:t>
            </a:r>
          </a:p>
          <a:p>
            <a:r>
              <a:rPr lang="en-US" sz="1500" b="1" dirty="0"/>
              <a:t>Under Topic: Choose between  2010 Decennial Counts, ACS, and LODES</a:t>
            </a:r>
          </a:p>
          <a:p>
            <a:r>
              <a:rPr lang="en-US" sz="1500" b="1" dirty="0"/>
              <a:t> </a:t>
            </a:r>
          </a:p>
          <a:p>
            <a:r>
              <a:rPr lang="en-US" sz="1500" b="1" dirty="0"/>
              <a:t>Using the </a:t>
            </a:r>
            <a:r>
              <a:rPr lang="en-US" sz="1500" b="1" dirty="0" smtClean="0"/>
              <a:t>2011-2015 ACS data </a:t>
            </a:r>
            <a:r>
              <a:rPr lang="en-US" sz="1500" b="1" dirty="0"/>
              <a:t>set we can see…</a:t>
            </a:r>
          </a:p>
          <a:p>
            <a:r>
              <a:rPr lang="en-US" sz="1500" b="1" dirty="0"/>
              <a:t> </a:t>
            </a:r>
          </a:p>
          <a:p>
            <a:r>
              <a:rPr lang="en-US" sz="1500" b="1" dirty="0"/>
              <a:t>The population that was affected by </a:t>
            </a:r>
            <a:r>
              <a:rPr lang="en-US" sz="1500" b="1" dirty="0" smtClean="0"/>
              <a:t>Hurricane Harvey </a:t>
            </a:r>
            <a:r>
              <a:rPr lang="en-US" sz="1500" b="1" dirty="0"/>
              <a:t>was </a:t>
            </a:r>
            <a:r>
              <a:rPr lang="en-US" sz="1500" b="1" dirty="0" smtClean="0"/>
              <a:t>6,464,862</a:t>
            </a:r>
            <a:endParaRPr lang="en-US" sz="1500" b="1" dirty="0"/>
          </a:p>
          <a:p>
            <a:r>
              <a:rPr lang="en-US" sz="1500" b="1" dirty="0"/>
              <a:t> </a:t>
            </a:r>
          </a:p>
          <a:p>
            <a:r>
              <a:rPr lang="en-US" sz="1500" b="1" dirty="0"/>
              <a:t>Total homes in the affected area equaled </a:t>
            </a:r>
            <a:r>
              <a:rPr lang="en-US" sz="1500" b="1" dirty="0" smtClean="0"/>
              <a:t>2,558,204</a:t>
            </a:r>
            <a:r>
              <a:rPr lang="en-US" dirty="0"/>
              <a:t> </a:t>
            </a:r>
          </a:p>
          <a:p>
            <a:endParaRPr lang="en-US"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solidFill>
                <a:effectLst/>
                <a:uLnTx/>
                <a:uFillTx/>
                <a:latin typeface="Calibri"/>
                <a:ea typeface="+mn-ea"/>
                <a:cs typeface="+mn-cs"/>
              </a:rPr>
              <a:t>6/02/2014</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564976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Health</a:t>
            </a:r>
            <a:r>
              <a:rPr lang="en-US" baseline="0" dirty="0" smtClean="0"/>
              <a:t> care and social assistance most affected.</a:t>
            </a:r>
            <a:endParaRPr lang="en-US" dirty="0"/>
          </a:p>
        </p:txBody>
      </p:sp>
      <p:sp>
        <p:nvSpPr>
          <p:cNvPr id="4" name="Slide Number Placeholder 3"/>
          <p:cNvSpPr>
            <a:spLocks noGrp="1"/>
          </p:cNvSpPr>
          <p:nvPr>
            <p:ph type="sldNum" sz="quarter" idx="10"/>
          </p:nvPr>
        </p:nvSpPr>
        <p:spPr/>
        <p:txBody>
          <a:bodyPr/>
          <a:lstStyle/>
          <a:p>
            <a:fld id="{A3D329CD-E8C7-4327-8F25-116D8170A13E}" type="slidenum">
              <a:rPr lang="en-US" smtClean="0"/>
              <a:pPr/>
              <a:t>10</a:t>
            </a:fld>
            <a:endParaRPr lang="en-US"/>
          </a:p>
        </p:txBody>
      </p:sp>
    </p:spTree>
    <p:extLst>
      <p:ext uri="{BB962C8B-B14F-4D97-AF65-F5344CB8AC3E}">
        <p14:creationId xmlns:p14="http://schemas.microsoft.com/office/powerpoint/2010/main" val="3703811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order to dive deeper</a:t>
            </a:r>
            <a:r>
              <a:rPr lang="en-US" baseline="0" dirty="0" smtClean="0"/>
              <a:t> into the workforce, we can turn to </a:t>
            </a:r>
            <a:r>
              <a:rPr lang="en-US" baseline="0" dirty="0" err="1" smtClean="0"/>
              <a:t>OnTheMap</a:t>
            </a:r>
            <a:r>
              <a:rPr lang="en-US" baseline="0" dirty="0" smtClean="0"/>
              <a:t>, </a:t>
            </a:r>
            <a:r>
              <a:rPr lang="en-US" baseline="0" dirty="0" err="1" smtClean="0"/>
              <a:t>OnTheMap</a:t>
            </a:r>
            <a:r>
              <a:rPr lang="en-US" baseline="0" dirty="0" smtClean="0"/>
              <a:t> for Emergency Management’s sister application.</a:t>
            </a:r>
          </a:p>
          <a:p>
            <a:endParaRPr lang="en-US" baseline="0" dirty="0" smtClean="0"/>
          </a:p>
          <a:p>
            <a:r>
              <a:rPr lang="en-US" baseline="0" dirty="0" err="1" smtClean="0"/>
              <a:t>OnTheMap</a:t>
            </a:r>
            <a:r>
              <a:rPr lang="en-US" baseline="0" dirty="0" smtClean="0"/>
              <a:t> tells the user…</a:t>
            </a:r>
            <a:endParaRPr lang="en-US" dirty="0"/>
          </a:p>
        </p:txBody>
      </p:sp>
      <p:sp>
        <p:nvSpPr>
          <p:cNvPr id="4" name="Slide Number Placeholder 3"/>
          <p:cNvSpPr>
            <a:spLocks noGrp="1"/>
          </p:cNvSpPr>
          <p:nvPr>
            <p:ph type="sldNum" sz="quarter" idx="10"/>
          </p:nvPr>
        </p:nvSpPr>
        <p:spPr/>
        <p:txBody>
          <a:bodyPr/>
          <a:lstStyle/>
          <a:p>
            <a:pPr marL="0" marR="0" lvl="0" indent="0" algn="r" defTabSz="931181" rtl="0" eaLnBrk="1" fontAlgn="base" latinLnBrk="0" hangingPunct="1">
              <a:lnSpc>
                <a:spcPct val="100000"/>
              </a:lnSpc>
              <a:spcBef>
                <a:spcPct val="0"/>
              </a:spcBef>
              <a:spcAft>
                <a:spcPct val="0"/>
              </a:spcAft>
              <a:buClrTx/>
              <a:buSzTx/>
              <a:buFontTx/>
              <a:buNone/>
              <a:tabLst/>
              <a:defRPr/>
            </a:pPr>
            <a:fld id="{4DD06E72-D51C-4070-9844-ECC30BEA7731}"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31181" rtl="0" eaLnBrk="1" fontAlgn="base" latinLnBrk="0" hangingPunct="1">
                <a:lnSpc>
                  <a:spcPct val="100000"/>
                </a:lnSpc>
                <a:spcBef>
                  <a:spcPct val="0"/>
                </a:spcBef>
                <a:spcAft>
                  <a:spcPct val="0"/>
                </a:spcAft>
                <a:buClrTx/>
                <a:buSzTx/>
                <a:buFontTx/>
                <a:buNone/>
                <a:tabLst/>
                <a:defRPr/>
              </a:pPr>
              <a:t>12</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9472601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Since the J2J data product is a new and incredibly unique data product, we created an application called J2J Explorer to help users interact with the data.</a:t>
            </a:r>
          </a:p>
          <a:p>
            <a:r>
              <a:rPr lang="en-US" dirty="0" smtClean="0"/>
              <a:t>There are 40 different measures of worker reallocation and users can visualize one or a set of these through six different modules, all of which have flexible dashboard interfaces to help them look at the exact type of job flows they’re interested in.</a:t>
            </a:r>
          </a:p>
          <a:p>
            <a:r>
              <a:rPr lang="en-US" dirty="0" smtClean="0"/>
              <a:t>Any visualization they create through the application can also be exported in a report to Excel or CSV.</a:t>
            </a:r>
          </a:p>
          <a:p>
            <a:r>
              <a:rPr lang="en-US" dirty="0" smtClean="0"/>
              <a:t>The data is available at great levels of detail. Users can look at breakdowns of flows by geography, industry, and/or firm characteristics for not only the jobs that workers left but also for the jobs that workers started or both. We call these origin and destination jobs, respectively. They can also look at breakdown of flows by worker demographics, such as sex by age, sex by education, or race by ethnicity. </a:t>
            </a:r>
          </a:p>
          <a:p>
            <a:r>
              <a:rPr lang="en-US" dirty="0" smtClean="0"/>
              <a:t>And the data is updated quarterly.</a:t>
            </a:r>
            <a:endParaRPr lang="en-US" dirty="0"/>
          </a:p>
        </p:txBody>
      </p:sp>
      <p:sp>
        <p:nvSpPr>
          <p:cNvPr id="4" name="Slide Number Placeholder 3"/>
          <p:cNvSpPr>
            <a:spLocks noGrp="1"/>
          </p:cNvSpPr>
          <p:nvPr>
            <p:ph type="sldNum" sz="quarter" idx="10"/>
          </p:nvPr>
        </p:nvSpPr>
        <p:spPr/>
        <p:txBody>
          <a:bodyPr/>
          <a:lstStyle/>
          <a:p>
            <a:pPr marL="0" marR="0" lvl="0" indent="0" algn="r" defTabSz="931181" rtl="0" eaLnBrk="1" fontAlgn="base" latinLnBrk="0" hangingPunct="1">
              <a:lnSpc>
                <a:spcPct val="100000"/>
              </a:lnSpc>
              <a:spcBef>
                <a:spcPct val="0"/>
              </a:spcBef>
              <a:spcAft>
                <a:spcPct val="0"/>
              </a:spcAft>
              <a:buClrTx/>
              <a:buSzTx/>
              <a:buFontTx/>
              <a:buNone/>
              <a:tabLst/>
              <a:defRPr/>
            </a:pPr>
            <a:fld id="{4DD06E72-D51C-4070-9844-ECC30BEA7731}"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31181" rtl="0" eaLnBrk="1" fontAlgn="base" latinLnBrk="0" hangingPunct="1">
                <a:lnSpc>
                  <a:spcPct val="100000"/>
                </a:lnSpc>
                <a:spcBef>
                  <a:spcPct val="0"/>
                </a:spcBef>
                <a:spcAft>
                  <a:spcPct val="0"/>
                </a:spcAft>
                <a:buClrTx/>
                <a:buSzTx/>
                <a:buFontTx/>
                <a:buNone/>
                <a:tabLst/>
                <a:defRPr/>
              </a:pPr>
              <a:t>13</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5283096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map shows on average how many workers in Education left Louisiana and started education jobs in other states. The largest outflows are going to neighbors, Texas and Mississippi, but Georgia and Florida are also popular destinations.</a:t>
            </a:r>
          </a:p>
          <a:p>
            <a:endParaRPr lang="en-US"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6A37A8-1E6E-4BF6-BBE3-D08AB683906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689740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Helvetica" pitchFamily="34" charset="0"/>
                <a:cs typeface="Helvetica"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Helvetica" pitchFamily="34" charset="0"/>
                <a:cs typeface="Helvetic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C7E7D711-6677-4CDD-8371-006EF45A6E8B}" type="datetimeFigureOut">
              <a:rPr lang="en-US" smtClean="0">
                <a:solidFill>
                  <a:prstClr val="black">
                    <a:tint val="75000"/>
                  </a:prstClr>
                </a:solidFill>
              </a:rPr>
              <a:pPr/>
              <a:t>5/23/2018</a:t>
            </a:fld>
            <a:endParaRPr lang="en-US">
              <a:solidFill>
                <a:prstClr val="black">
                  <a:tint val="75000"/>
                </a:prstClr>
              </a:solidFill>
            </a:endParaRPr>
          </a:p>
        </p:txBody>
      </p:sp>
      <p:sp>
        <p:nvSpPr>
          <p:cNvPr id="5" name="Footer Placeholder 4"/>
          <p:cNvSpPr>
            <a:spLocks noGrp="1"/>
          </p:cNvSpPr>
          <p:nvPr>
            <p:ph type="ftr" sz="quarter" idx="11"/>
          </p:nvPr>
        </p:nvSpPr>
        <p:spPr>
          <a:xfrm>
            <a:off x="3124200" y="6356350"/>
            <a:ext cx="5105400" cy="365125"/>
          </a:xfr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8C6B5B77-4519-43AE-B0BC-D3C0E1CB2607}" type="slidenum">
              <a:rPr lang="en-US" smtClean="0">
                <a:solidFill>
                  <a:prstClr val="black"/>
                </a:solidFill>
              </a:rPr>
              <a:pPr/>
              <a:t>‹#›</a:t>
            </a:fld>
            <a:endParaRPr lang="en-US" dirty="0">
              <a:solidFill>
                <a:prstClr val="black"/>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E7D711-6677-4CDD-8371-006EF45A6E8B}" type="datetimeFigureOut">
              <a:rPr lang="en-US" smtClean="0">
                <a:solidFill>
                  <a:prstClr val="black">
                    <a:tint val="75000"/>
                  </a:prstClr>
                </a:solidFill>
              </a:rPr>
              <a:pPr/>
              <a:t>5/23/2018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8C6B5B77-4519-43AE-B0BC-D3C0E1CB2607}" type="slidenum">
              <a:rPr lang="en-US" smtClean="0">
                <a:solidFill>
                  <a:prstClr val="black"/>
                </a:solidFill>
              </a:rPr>
              <a:pPr/>
              <a:t>‹#›</a:t>
            </a:fld>
            <a:endParaRPr lang="en-US" dirty="0">
              <a:solidFill>
                <a:prstClr val="black"/>
              </a:solidFill>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7E7D711-6677-4CDD-8371-006EF45A6E8B}" type="datetimeFigureOut">
              <a:rPr lang="en-US" smtClean="0">
                <a:solidFill>
                  <a:prstClr val="black">
                    <a:tint val="75000"/>
                  </a:prstClr>
                </a:solidFill>
              </a:rPr>
              <a:pPr/>
              <a:t>5/23/2018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8C6B5B77-4519-43AE-B0BC-D3C0E1CB2607}" type="slidenum">
              <a:rPr lang="en-US" smtClean="0">
                <a:solidFill>
                  <a:prstClr val="black"/>
                </a:solidFill>
              </a:rPr>
              <a:pPr/>
              <a:t>‹#›</a:t>
            </a:fld>
            <a:endParaRPr lang="en-US" dirty="0">
              <a:solidFill>
                <a:prstClr val="black"/>
              </a:solidFill>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7E7D711-6677-4CDD-8371-006EF45A6E8B}" type="datetimeFigureOut">
              <a:rPr lang="en-US" smtClean="0">
                <a:solidFill>
                  <a:prstClr val="black">
                    <a:tint val="75000"/>
                  </a:prstClr>
                </a:solidFill>
              </a:rPr>
              <a:pPr/>
              <a:t>5/23/2018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lvl1pPr>
              <a:defRPr>
                <a:solidFill>
                  <a:schemeClr val="tx1"/>
                </a:solidFill>
              </a:defRPr>
            </a:lvl1pPr>
          </a:lstStyle>
          <a:p>
            <a:fld id="{8C6B5B77-4519-43AE-B0BC-D3C0E1CB2607}" type="slidenum">
              <a:rPr lang="en-US" smtClean="0">
                <a:solidFill>
                  <a:prstClr val="black"/>
                </a:solidFill>
              </a:rPr>
              <a:pPr/>
              <a:t>‹#›</a:t>
            </a:fld>
            <a:endParaRPr lang="en-US" dirty="0">
              <a:solidFill>
                <a:prstClr val="black"/>
              </a:solidFill>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7E7D711-6677-4CDD-8371-006EF45A6E8B}" type="datetimeFigureOut">
              <a:rPr lang="en-US" smtClean="0">
                <a:solidFill>
                  <a:prstClr val="black">
                    <a:tint val="75000"/>
                  </a:prstClr>
                </a:solidFill>
              </a:rPr>
              <a:pPr/>
              <a:t>5/23/2018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8C6B5B77-4519-43AE-B0BC-D3C0E1CB2607}" type="slidenum">
              <a:rPr lang="en-US" smtClean="0">
                <a:solidFill>
                  <a:prstClr val="black"/>
                </a:solidFill>
              </a:rPr>
              <a:pPr/>
              <a:t>‹#›</a:t>
            </a:fld>
            <a:endParaRPr lang="en-US" dirty="0">
              <a:solidFill>
                <a:prstClr val="black"/>
              </a:solidFill>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E7D711-6677-4CDD-8371-006EF45A6E8B}" type="datetimeFigureOut">
              <a:rPr lang="en-US" smtClean="0">
                <a:solidFill>
                  <a:prstClr val="black">
                    <a:tint val="75000"/>
                  </a:prstClr>
                </a:solidFill>
              </a:rPr>
              <a:pPr/>
              <a:t>5/23/2018</a:t>
            </a:fld>
            <a:endParaRPr lang="en-US">
              <a:solidFill>
                <a:prstClr val="black">
                  <a:tint val="75000"/>
                </a:prstClr>
              </a:solidFill>
            </a:endParaRPr>
          </a:p>
        </p:txBody>
      </p:sp>
      <p:sp>
        <p:nvSpPr>
          <p:cNvPr id="3" name="Footer Placeholder 2"/>
          <p:cNvSpPr>
            <a:spLocks noGrp="1"/>
          </p:cNvSpPr>
          <p:nvPr>
            <p:ph type="ftr" sz="quarter" idx="11"/>
          </p:nvPr>
        </p:nvSpPr>
        <p:spPr>
          <a:xfrm>
            <a:off x="3810000" y="6248400"/>
            <a:ext cx="4495800" cy="365125"/>
          </a:xfrm>
        </p:spPr>
        <p:txBody>
          <a:bodyPr/>
          <a:lstStyle>
            <a:lvl1pPr>
              <a:defRPr>
                <a:solidFill>
                  <a:schemeClr val="tx1"/>
                </a:solidFill>
              </a:defRPr>
            </a:lvl1pPr>
          </a:lstStyle>
          <a:p>
            <a:endParaRPr lang="en-US" dirty="0">
              <a:solidFill>
                <a:prstClr val="black"/>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8C6B5B77-4519-43AE-B0BC-D3C0E1CB2607}" type="slidenum">
              <a:rPr lang="en-US" smtClean="0">
                <a:solidFill>
                  <a:prstClr val="black"/>
                </a:solidFill>
              </a:rPr>
              <a:pPr/>
              <a:t>‹#›</a:t>
            </a:fld>
            <a:endParaRPr lang="en-US" dirty="0">
              <a:solidFill>
                <a:prstClr val="black"/>
              </a:solidFill>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E7D711-6677-4CDD-8371-006EF45A6E8B}" type="datetimeFigureOut">
              <a:rPr lang="en-US" smtClean="0">
                <a:solidFill>
                  <a:prstClr val="black">
                    <a:tint val="75000"/>
                  </a:prstClr>
                </a:solidFill>
              </a:rPr>
              <a:pPr/>
              <a:t>5/23/2018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8C6B5B77-4519-43AE-B0BC-D3C0E1CB2607}" type="slidenum">
              <a:rPr lang="en-US" smtClean="0">
                <a:solidFill>
                  <a:prstClr val="black"/>
                </a:solidFill>
              </a:rPr>
              <a:pPr/>
              <a:t>‹#›</a:t>
            </a:fld>
            <a:endParaRPr lang="en-US" dirty="0">
              <a:solidFill>
                <a:prstClr val="black"/>
              </a:solidFill>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E7D711-6677-4CDD-8371-006EF45A6E8B}" type="datetimeFigureOut">
              <a:rPr lang="en-US" smtClean="0">
                <a:solidFill>
                  <a:prstClr val="black">
                    <a:tint val="75000"/>
                  </a:prstClr>
                </a:solidFill>
              </a:rPr>
              <a:pPr/>
              <a:t>5/23/2018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8C6B5B77-4519-43AE-B0BC-D3C0E1CB2607}" type="slidenum">
              <a:rPr lang="en-US" smtClean="0">
                <a:solidFill>
                  <a:prstClr val="black"/>
                </a:solidFill>
              </a:rPr>
              <a:pPr/>
              <a:t>‹#›</a:t>
            </a:fld>
            <a:endParaRPr lang="en-US" dirty="0">
              <a:solidFill>
                <a:prstClr val="black"/>
              </a:solidFill>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E7D711-6677-4CDD-8371-006EF45A6E8B}" type="datetimeFigureOut">
              <a:rPr lang="en-US" smtClean="0">
                <a:solidFill>
                  <a:prstClr val="black">
                    <a:tint val="75000"/>
                  </a:prstClr>
                </a:solidFill>
              </a:rPr>
              <a:pPr/>
              <a:t>5/23/2018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8C6B5B77-4519-43AE-B0BC-D3C0E1CB2607}" type="slidenum">
              <a:rPr lang="en-US" smtClean="0">
                <a:solidFill>
                  <a:prstClr val="black"/>
                </a:solidFill>
              </a:rPr>
              <a:pPr/>
              <a:t>‹#›</a:t>
            </a:fld>
            <a:endParaRPr lang="en-US" dirty="0">
              <a:solidFill>
                <a:prstClr val="black"/>
              </a:solidFill>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E7D711-6677-4CDD-8371-006EF45A6E8B}" type="datetimeFigureOut">
              <a:rPr lang="en-US" smtClean="0">
                <a:solidFill>
                  <a:prstClr val="black">
                    <a:tint val="75000"/>
                  </a:prstClr>
                </a:solidFill>
              </a:rPr>
              <a:pPr/>
              <a:t>5/23/2018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8C6B5B77-4519-43AE-B0BC-D3C0E1CB2607}" type="slidenum">
              <a:rPr lang="en-US" smtClean="0">
                <a:solidFill>
                  <a:prstClr val="black"/>
                </a:solidFill>
              </a:rPr>
              <a:pPr/>
              <a:t>‹#›</a:t>
            </a:fld>
            <a:endParaRPr lang="en-US" dirty="0">
              <a:solidFill>
                <a:prstClr val="black"/>
              </a:solidFill>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7924800" cy="10033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33400" y="1371600"/>
            <a:ext cx="7924800" cy="4648200"/>
          </a:xfrm>
        </p:spPr>
        <p:txBody>
          <a:bodyPr/>
          <a:lstStyle/>
          <a:p>
            <a:pPr lvl="0"/>
            <a:endParaRPr lang="en-US" noProof="0" dirty="0" smtClean="0"/>
          </a:p>
        </p:txBody>
      </p:sp>
      <p:sp>
        <p:nvSpPr>
          <p:cNvPr id="4" name="Rectangle 6"/>
          <p:cNvSpPr>
            <a:spLocks noGrp="1" noChangeArrowheads="1"/>
          </p:cNvSpPr>
          <p:nvPr>
            <p:ph type="sldNum" sz="quarter" idx="10"/>
          </p:nvPr>
        </p:nvSpPr>
        <p:spPr>
          <a:ln/>
        </p:spPr>
        <p:txBody>
          <a:bodyPr/>
          <a:lstStyle>
            <a:lvl1pPr>
              <a:defRPr>
                <a:solidFill>
                  <a:schemeClr val="tx1"/>
                </a:solidFill>
              </a:defRPr>
            </a:lvl1pPr>
          </a:lstStyle>
          <a:p>
            <a:pPr>
              <a:defRPr/>
            </a:pPr>
            <a:fld id="{7D2D2CC3-9131-4161-B98D-DB2C97B25CDF}" type="slidenum">
              <a:rPr lang="en-US" smtClean="0">
                <a:solidFill>
                  <a:prstClr val="black"/>
                </a:solidFill>
              </a:rPr>
              <a:pPr>
                <a:defRPr/>
              </a:pPr>
              <a:t>‹#›</a:t>
            </a:fld>
            <a:endParaRPr lang="en-US" dirty="0">
              <a:solidFill>
                <a:prstClr val="black"/>
              </a:solidFill>
            </a:endParaRPr>
          </a:p>
        </p:txBody>
      </p:sp>
      <p:sp>
        <p:nvSpPr>
          <p:cNvPr id="5" name="Rectangle 16"/>
          <p:cNvSpPr>
            <a:spLocks noGrp="1" noChangeArrowheads="1"/>
          </p:cNvSpPr>
          <p:nvPr>
            <p:ph type="ftr" sz="quarter" idx="11"/>
          </p:nvPr>
        </p:nvSpPr>
        <p:spPr>
          <a:xfrm>
            <a:off x="4038600" y="6248400"/>
            <a:ext cx="4419600" cy="457200"/>
          </a:xfrm>
          <a:ln/>
        </p:spPr>
        <p:txBody>
          <a:bodyPr/>
          <a:lstStyle>
            <a:lvl1pPr>
              <a:defRPr/>
            </a:lvl1pPr>
          </a:lstStyle>
          <a:p>
            <a:pPr>
              <a:defRPr/>
            </a:pPr>
            <a:r>
              <a:rPr lang="en-US" dirty="0" smtClean="0">
                <a:solidFill>
                  <a:prstClr val="black">
                    <a:tint val="75000"/>
                  </a:prstClr>
                </a:solidFill>
              </a:rPr>
              <a:t>www.census.gov/econ/sbo           July 13, 2010     </a:t>
            </a:r>
            <a:endParaRPr lang="en-US" dirty="0">
              <a:solidFill>
                <a:prstClr val="black">
                  <a:tint val="75000"/>
                </a:prstClr>
              </a:solidFill>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Helvetica" pitchFamily="34" charset="0"/>
                <a:cs typeface="Helvetica"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Helvetica" pitchFamily="34" charset="0"/>
                <a:cs typeface="Helvetic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C7E7D711-6677-4CDD-8371-006EF45A6E8B}" type="datetimeFigureOut">
              <a:rPr lang="en-US" smtClean="0">
                <a:solidFill>
                  <a:prstClr val="black">
                    <a:tint val="75000"/>
                  </a:prstClr>
                </a:solidFill>
              </a:rPr>
              <a:pPr/>
              <a:t>5/23/2018</a:t>
            </a:fld>
            <a:endParaRPr lang="en-US">
              <a:solidFill>
                <a:prstClr val="black">
                  <a:tint val="75000"/>
                </a:prstClr>
              </a:solidFill>
            </a:endParaRPr>
          </a:p>
        </p:txBody>
      </p:sp>
      <p:sp>
        <p:nvSpPr>
          <p:cNvPr id="5" name="Footer Placeholder 4"/>
          <p:cNvSpPr>
            <a:spLocks noGrp="1"/>
          </p:cNvSpPr>
          <p:nvPr>
            <p:ph type="ftr" sz="quarter" idx="11"/>
          </p:nvPr>
        </p:nvSpPr>
        <p:spPr>
          <a:xfrm>
            <a:off x="3124200" y="6356350"/>
            <a:ext cx="5105400" cy="365125"/>
          </a:xfr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8C6B5B77-4519-43AE-B0BC-D3C0E1CB2607}" type="slidenum">
              <a:rPr lang="en-US" smtClean="0">
                <a:solidFill>
                  <a:prstClr val="black"/>
                </a:solidFill>
              </a:rPr>
              <a:pPr/>
              <a:t>‹#›</a:t>
            </a:fld>
            <a:endParaRPr lang="en-US" dirty="0">
              <a:solidFill>
                <a:prstClr val="black"/>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E7D711-6677-4CDD-8371-006EF45A6E8B}" type="datetimeFigureOut">
              <a:rPr lang="en-US" smtClean="0">
                <a:solidFill>
                  <a:prstClr val="black">
                    <a:tint val="75000"/>
                  </a:prstClr>
                </a:solidFill>
              </a:rPr>
              <a:pPr/>
              <a:t>5/23/2018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8C6B5B77-4519-43AE-B0BC-D3C0E1CB2607}" type="slidenum">
              <a:rPr lang="en-US" smtClean="0">
                <a:solidFill>
                  <a:prstClr val="black"/>
                </a:solidFill>
              </a:rPr>
              <a:pPr/>
              <a:t>‹#›</a:t>
            </a:fld>
            <a:endParaRPr lang="en-US" dirty="0">
              <a:solidFill>
                <a:prstClr val="black"/>
              </a:solidFill>
            </a:endParaRP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b="1">
                <a:latin typeface="Helvetica" pitchFamily="34" charset="0"/>
                <a:cs typeface="Helvetica"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800">
                <a:latin typeface="Helvetica" pitchFamily="34" charset="0"/>
                <a:cs typeface="Helvetica" pitchFamily="34" charset="0"/>
              </a:defRPr>
            </a:lvl1pPr>
            <a:lvl2pPr>
              <a:defRPr sz="2800">
                <a:latin typeface="Helvetica" pitchFamily="34" charset="0"/>
                <a:cs typeface="Helvetica" pitchFamily="34" charset="0"/>
              </a:defRPr>
            </a:lvl2pPr>
            <a:lvl3pPr>
              <a:defRPr sz="2800">
                <a:latin typeface="Helvetica" pitchFamily="34" charset="0"/>
                <a:cs typeface="Helvetica" pitchFamily="34" charset="0"/>
              </a:defRPr>
            </a:lvl3pPr>
            <a:lvl4pPr>
              <a:defRPr sz="2800">
                <a:latin typeface="Helvetica" pitchFamily="34" charset="0"/>
                <a:cs typeface="Helvetica" pitchFamily="34" charset="0"/>
              </a:defRPr>
            </a:lvl4pPr>
            <a:lvl5pPr>
              <a:defRPr sz="2800">
                <a:latin typeface="Helvetica" pitchFamily="34" charset="0"/>
                <a:cs typeface="Helvetica"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a:xfrm>
            <a:off x="3581400" y="6324600"/>
            <a:ext cx="4724400" cy="365125"/>
          </a:xfrm>
        </p:spPr>
        <p:txBody>
          <a:bodyPr/>
          <a:lstStyle>
            <a:lvl1pPr>
              <a:defRPr>
                <a:solidFill>
                  <a:schemeClr val="tx1"/>
                </a:solidFill>
              </a:defRPr>
            </a:lvl1p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8C6B5B77-4519-43AE-B0BC-D3C0E1CB2607}" type="slidenum">
              <a:rPr lang="en-US" smtClean="0">
                <a:solidFill>
                  <a:prstClr val="black"/>
                </a:solidFill>
              </a:rPr>
              <a:pPr/>
              <a:t>‹#›</a:t>
            </a:fld>
            <a:endParaRPr lang="en-US" dirty="0">
              <a:solidFill>
                <a:prstClr val="black"/>
              </a:solidFill>
            </a:endParaRP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E7D711-6677-4CDD-8371-006EF45A6E8B}" type="datetimeFigureOut">
              <a:rPr lang="en-US" smtClean="0">
                <a:solidFill>
                  <a:prstClr val="black">
                    <a:tint val="75000"/>
                  </a:prstClr>
                </a:solidFill>
              </a:rPr>
              <a:pPr/>
              <a:t>5/23/2018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8C6B5B77-4519-43AE-B0BC-D3C0E1CB2607}" type="slidenum">
              <a:rPr lang="en-US" smtClean="0">
                <a:solidFill>
                  <a:prstClr val="black"/>
                </a:solidFill>
              </a:rPr>
              <a:pPr/>
              <a:t>‹#›</a:t>
            </a:fld>
            <a:endParaRPr lang="en-US" dirty="0">
              <a:solidFill>
                <a:prstClr val="black"/>
              </a:solidFill>
            </a:endParaRP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7E7D711-6677-4CDD-8371-006EF45A6E8B}" type="datetimeFigureOut">
              <a:rPr lang="en-US" smtClean="0">
                <a:solidFill>
                  <a:prstClr val="black">
                    <a:tint val="75000"/>
                  </a:prstClr>
                </a:solidFill>
              </a:rPr>
              <a:pPr/>
              <a:t>5/23/2018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8C6B5B77-4519-43AE-B0BC-D3C0E1CB2607}" type="slidenum">
              <a:rPr lang="en-US" smtClean="0">
                <a:solidFill>
                  <a:prstClr val="black"/>
                </a:solidFill>
              </a:rPr>
              <a:pPr/>
              <a:t>‹#›</a:t>
            </a:fld>
            <a:endParaRPr lang="en-US" dirty="0">
              <a:solidFill>
                <a:prstClr val="black"/>
              </a:solidFill>
            </a:endParaRP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7E7D711-6677-4CDD-8371-006EF45A6E8B}" type="datetimeFigureOut">
              <a:rPr lang="en-US" smtClean="0">
                <a:solidFill>
                  <a:prstClr val="black">
                    <a:tint val="75000"/>
                  </a:prstClr>
                </a:solidFill>
              </a:rPr>
              <a:pPr/>
              <a:t>5/23/2018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lvl1pPr>
              <a:defRPr>
                <a:solidFill>
                  <a:schemeClr val="tx1"/>
                </a:solidFill>
              </a:defRPr>
            </a:lvl1pPr>
          </a:lstStyle>
          <a:p>
            <a:fld id="{8C6B5B77-4519-43AE-B0BC-D3C0E1CB2607}" type="slidenum">
              <a:rPr lang="en-US" smtClean="0">
                <a:solidFill>
                  <a:prstClr val="black"/>
                </a:solidFill>
              </a:rPr>
              <a:pPr/>
              <a:t>‹#›</a:t>
            </a:fld>
            <a:endParaRPr lang="en-US" dirty="0">
              <a:solidFill>
                <a:prstClr val="black"/>
              </a:solidFill>
            </a:endParaRP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7E7D711-6677-4CDD-8371-006EF45A6E8B}" type="datetimeFigureOut">
              <a:rPr lang="en-US" smtClean="0">
                <a:solidFill>
                  <a:prstClr val="black">
                    <a:tint val="75000"/>
                  </a:prstClr>
                </a:solidFill>
              </a:rPr>
              <a:pPr/>
              <a:t>5/23/2018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8C6B5B77-4519-43AE-B0BC-D3C0E1CB2607}" type="slidenum">
              <a:rPr lang="en-US" smtClean="0">
                <a:solidFill>
                  <a:prstClr val="black"/>
                </a:solidFill>
              </a:rPr>
              <a:pPr/>
              <a:t>‹#›</a:t>
            </a:fld>
            <a:endParaRPr lang="en-US" dirty="0">
              <a:solidFill>
                <a:prstClr val="black"/>
              </a:solidFill>
            </a:endParaRP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E7D711-6677-4CDD-8371-006EF45A6E8B}" type="datetimeFigureOut">
              <a:rPr lang="en-US" smtClean="0">
                <a:solidFill>
                  <a:prstClr val="black">
                    <a:tint val="75000"/>
                  </a:prstClr>
                </a:solidFill>
              </a:rPr>
              <a:pPr/>
              <a:t>5/23/2018</a:t>
            </a:fld>
            <a:endParaRPr lang="en-US">
              <a:solidFill>
                <a:prstClr val="black">
                  <a:tint val="75000"/>
                </a:prstClr>
              </a:solidFill>
            </a:endParaRPr>
          </a:p>
        </p:txBody>
      </p:sp>
      <p:sp>
        <p:nvSpPr>
          <p:cNvPr id="3" name="Footer Placeholder 2"/>
          <p:cNvSpPr>
            <a:spLocks noGrp="1"/>
          </p:cNvSpPr>
          <p:nvPr>
            <p:ph type="ftr" sz="quarter" idx="11"/>
          </p:nvPr>
        </p:nvSpPr>
        <p:spPr>
          <a:xfrm>
            <a:off x="3810000" y="6248400"/>
            <a:ext cx="4495800" cy="365125"/>
          </a:xfrm>
        </p:spPr>
        <p:txBody>
          <a:bodyPr/>
          <a:lstStyle>
            <a:lvl1pPr>
              <a:defRPr>
                <a:solidFill>
                  <a:schemeClr val="tx1"/>
                </a:solidFill>
              </a:defRPr>
            </a:lvl1pPr>
          </a:lstStyle>
          <a:p>
            <a:endParaRPr lang="en-US" dirty="0">
              <a:solidFill>
                <a:prstClr val="black"/>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8C6B5B77-4519-43AE-B0BC-D3C0E1CB2607}" type="slidenum">
              <a:rPr lang="en-US" smtClean="0">
                <a:solidFill>
                  <a:prstClr val="black"/>
                </a:solidFill>
              </a:rPr>
              <a:pPr/>
              <a:t>‹#›</a:t>
            </a:fld>
            <a:endParaRPr lang="en-US" dirty="0">
              <a:solidFill>
                <a:prstClr val="black"/>
              </a:solidFill>
            </a:endParaRP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E7D711-6677-4CDD-8371-006EF45A6E8B}" type="datetimeFigureOut">
              <a:rPr lang="en-US" smtClean="0">
                <a:solidFill>
                  <a:prstClr val="black">
                    <a:tint val="75000"/>
                  </a:prstClr>
                </a:solidFill>
              </a:rPr>
              <a:pPr/>
              <a:t>5/23/2018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8C6B5B77-4519-43AE-B0BC-D3C0E1CB2607}" type="slidenum">
              <a:rPr lang="en-US" smtClean="0">
                <a:solidFill>
                  <a:prstClr val="black"/>
                </a:solidFill>
              </a:rPr>
              <a:pPr/>
              <a:t>‹#›</a:t>
            </a:fld>
            <a:endParaRPr lang="en-US" dirty="0">
              <a:solidFill>
                <a:prstClr val="black"/>
              </a:solidFill>
            </a:endParaRP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E7D711-6677-4CDD-8371-006EF45A6E8B}" type="datetimeFigureOut">
              <a:rPr lang="en-US" smtClean="0">
                <a:solidFill>
                  <a:prstClr val="black">
                    <a:tint val="75000"/>
                  </a:prstClr>
                </a:solidFill>
              </a:rPr>
              <a:pPr/>
              <a:t>5/23/2018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8C6B5B77-4519-43AE-B0BC-D3C0E1CB2607}" type="slidenum">
              <a:rPr lang="en-US" smtClean="0">
                <a:solidFill>
                  <a:prstClr val="black"/>
                </a:solidFill>
              </a:rPr>
              <a:pPr/>
              <a:t>‹#›</a:t>
            </a:fld>
            <a:endParaRPr lang="en-US" dirty="0">
              <a:solidFill>
                <a:prstClr val="black"/>
              </a:solidFill>
            </a:endParaRPr>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E7D711-6677-4CDD-8371-006EF45A6E8B}" type="datetimeFigureOut">
              <a:rPr lang="en-US" smtClean="0">
                <a:solidFill>
                  <a:prstClr val="black">
                    <a:tint val="75000"/>
                  </a:prstClr>
                </a:solidFill>
              </a:rPr>
              <a:pPr/>
              <a:t>5/23/2018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8C6B5B77-4519-43AE-B0BC-D3C0E1CB2607}" type="slidenum">
              <a:rPr lang="en-US" smtClean="0">
                <a:solidFill>
                  <a:prstClr val="black"/>
                </a:solidFill>
              </a:rPr>
              <a:pPr/>
              <a:t>‹#›</a:t>
            </a:fld>
            <a:endParaRPr lang="en-US" dirty="0">
              <a:solidFill>
                <a:prstClr val="black"/>
              </a:solidFill>
            </a:endParaRP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E7D711-6677-4CDD-8371-006EF45A6E8B}" type="datetimeFigureOut">
              <a:rPr lang="en-US" smtClean="0">
                <a:solidFill>
                  <a:prstClr val="black">
                    <a:tint val="75000"/>
                  </a:prstClr>
                </a:solidFill>
              </a:rPr>
              <a:pPr/>
              <a:t>5/23/2018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8C6B5B77-4519-43AE-B0BC-D3C0E1CB2607}" type="slidenum">
              <a:rPr lang="en-US" smtClean="0">
                <a:solidFill>
                  <a:prstClr val="black"/>
                </a:solidFill>
              </a:rPr>
              <a:pPr/>
              <a:t>‹#›</a:t>
            </a:fld>
            <a:endParaRPr lang="en-US" dirty="0">
              <a:solidFill>
                <a:prstClr val="black"/>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7924800" cy="10033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33400" y="1371600"/>
            <a:ext cx="7924800" cy="4648200"/>
          </a:xfrm>
        </p:spPr>
        <p:txBody>
          <a:bodyPr/>
          <a:lstStyle/>
          <a:p>
            <a:pPr lvl="0"/>
            <a:endParaRPr lang="en-US" noProof="0" dirty="0" smtClean="0"/>
          </a:p>
        </p:txBody>
      </p:sp>
      <p:sp>
        <p:nvSpPr>
          <p:cNvPr id="4" name="Rectangle 6"/>
          <p:cNvSpPr>
            <a:spLocks noGrp="1" noChangeArrowheads="1"/>
          </p:cNvSpPr>
          <p:nvPr>
            <p:ph type="sldNum" sz="quarter" idx="10"/>
          </p:nvPr>
        </p:nvSpPr>
        <p:spPr>
          <a:ln/>
        </p:spPr>
        <p:txBody>
          <a:bodyPr/>
          <a:lstStyle>
            <a:lvl1pPr>
              <a:defRPr>
                <a:solidFill>
                  <a:schemeClr val="tx1"/>
                </a:solidFill>
              </a:defRPr>
            </a:lvl1pPr>
          </a:lstStyle>
          <a:p>
            <a:pPr>
              <a:defRPr/>
            </a:pPr>
            <a:fld id="{7D2D2CC3-9131-4161-B98D-DB2C97B25CDF}" type="slidenum">
              <a:rPr lang="en-US" smtClean="0">
                <a:solidFill>
                  <a:prstClr val="black"/>
                </a:solidFill>
              </a:rPr>
              <a:pPr>
                <a:defRPr/>
              </a:pPr>
              <a:t>‹#›</a:t>
            </a:fld>
            <a:endParaRPr lang="en-US" dirty="0">
              <a:solidFill>
                <a:prstClr val="black"/>
              </a:solidFill>
            </a:endParaRPr>
          </a:p>
        </p:txBody>
      </p:sp>
      <p:sp>
        <p:nvSpPr>
          <p:cNvPr id="5" name="Rectangle 16"/>
          <p:cNvSpPr>
            <a:spLocks noGrp="1" noChangeArrowheads="1"/>
          </p:cNvSpPr>
          <p:nvPr>
            <p:ph type="ftr" sz="quarter" idx="11"/>
          </p:nvPr>
        </p:nvSpPr>
        <p:spPr>
          <a:xfrm>
            <a:off x="4038600" y="6248400"/>
            <a:ext cx="4419600" cy="457200"/>
          </a:xfrm>
          <a:ln/>
        </p:spPr>
        <p:txBody>
          <a:bodyPr/>
          <a:lstStyle>
            <a:lvl1pPr>
              <a:defRPr/>
            </a:lvl1pPr>
          </a:lstStyle>
          <a:p>
            <a:pPr>
              <a:defRPr/>
            </a:pPr>
            <a:r>
              <a:rPr lang="en-US" dirty="0" smtClean="0">
                <a:solidFill>
                  <a:prstClr val="black">
                    <a:tint val="75000"/>
                  </a:prstClr>
                </a:solidFill>
              </a:rPr>
              <a:t>www.census.gov/econ/sbo           July 13, 2010     </a:t>
            </a:r>
            <a:endParaRPr lang="en-US" dirty="0">
              <a:solidFill>
                <a:prstClr val="black">
                  <a:tint val="75000"/>
                </a:prstClr>
              </a:solidFill>
            </a:endParaRP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7924800" cy="10033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33400" y="1371600"/>
            <a:ext cx="7924800" cy="4648200"/>
          </a:xfrm>
        </p:spPr>
        <p:txBody>
          <a:bodyPr/>
          <a:lstStyle/>
          <a:p>
            <a:pPr lvl="0"/>
            <a:endParaRPr lang="en-US" noProof="0" dirty="0" smtClean="0"/>
          </a:p>
        </p:txBody>
      </p:sp>
      <p:sp>
        <p:nvSpPr>
          <p:cNvPr id="4" name="Rectangle 6"/>
          <p:cNvSpPr>
            <a:spLocks noGrp="1" noChangeArrowheads="1"/>
          </p:cNvSpPr>
          <p:nvPr>
            <p:ph type="sldNum" sz="quarter" idx="10"/>
          </p:nvPr>
        </p:nvSpPr>
        <p:spPr>
          <a:ln/>
        </p:spPr>
        <p:txBody>
          <a:bodyPr/>
          <a:lstStyle>
            <a:lvl1pPr>
              <a:defRPr>
                <a:solidFill>
                  <a:schemeClr val="tx1"/>
                </a:solidFill>
              </a:defRPr>
            </a:lvl1pPr>
          </a:lstStyle>
          <a:p>
            <a:pPr>
              <a:defRPr/>
            </a:pPr>
            <a:fld id="{7D2D2CC3-9131-4161-B98D-DB2C97B25CDF}" type="slidenum">
              <a:rPr lang="en-US" smtClean="0">
                <a:solidFill>
                  <a:prstClr val="black"/>
                </a:solidFill>
              </a:rPr>
              <a:pPr>
                <a:defRPr/>
              </a:pPr>
              <a:t>‹#›</a:t>
            </a:fld>
            <a:endParaRPr lang="en-US" dirty="0">
              <a:solidFill>
                <a:prstClr val="black"/>
              </a:solidFill>
            </a:endParaRPr>
          </a:p>
        </p:txBody>
      </p:sp>
      <p:sp>
        <p:nvSpPr>
          <p:cNvPr id="5" name="Rectangle 16"/>
          <p:cNvSpPr>
            <a:spLocks noGrp="1" noChangeArrowheads="1"/>
          </p:cNvSpPr>
          <p:nvPr>
            <p:ph type="ftr" sz="quarter" idx="11"/>
          </p:nvPr>
        </p:nvSpPr>
        <p:spPr>
          <a:xfrm>
            <a:off x="4038600" y="6248400"/>
            <a:ext cx="4419600" cy="457200"/>
          </a:xfrm>
          <a:ln/>
        </p:spPr>
        <p:txBody>
          <a:bodyPr/>
          <a:lstStyle>
            <a:lvl1pPr>
              <a:defRPr/>
            </a:lvl1pPr>
          </a:lstStyle>
          <a:p>
            <a:pPr>
              <a:defRPr/>
            </a:pPr>
            <a:r>
              <a:rPr lang="en-US" dirty="0" smtClean="0">
                <a:solidFill>
                  <a:prstClr val="black">
                    <a:tint val="75000"/>
                  </a:prstClr>
                </a:solidFill>
              </a:rPr>
              <a:t>www.census.gov/econ/sbo           July 13, 2010     </a:t>
            </a:r>
            <a:endParaRPr lang="en-US" dirty="0">
              <a:solidFill>
                <a:prstClr val="black">
                  <a:tint val="75000"/>
                </a:prstClr>
              </a:solidFill>
            </a:endParaRP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Helvetica" pitchFamily="34" charset="0"/>
                <a:cs typeface="Helvetica"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Helvetica" pitchFamily="34" charset="0"/>
                <a:cs typeface="Helvetic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C7E7D711-6677-4CDD-8371-006EF45A6E8B}" type="datetimeFigureOut">
              <a:rPr lang="en-US" smtClean="0">
                <a:solidFill>
                  <a:prstClr val="black">
                    <a:tint val="75000"/>
                  </a:prstClr>
                </a:solidFill>
              </a:rPr>
              <a:pPr/>
              <a:t>5/23/2018</a:t>
            </a:fld>
            <a:endParaRPr lang="en-US">
              <a:solidFill>
                <a:prstClr val="black">
                  <a:tint val="75000"/>
                </a:prstClr>
              </a:solidFill>
            </a:endParaRPr>
          </a:p>
        </p:txBody>
      </p:sp>
      <p:sp>
        <p:nvSpPr>
          <p:cNvPr id="5" name="Footer Placeholder 4"/>
          <p:cNvSpPr>
            <a:spLocks noGrp="1"/>
          </p:cNvSpPr>
          <p:nvPr>
            <p:ph type="ftr" sz="quarter" idx="11"/>
          </p:nvPr>
        </p:nvSpPr>
        <p:spPr>
          <a:xfrm>
            <a:off x="3124200" y="6356350"/>
            <a:ext cx="5105400" cy="365125"/>
          </a:xfr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8C6B5B77-4519-43AE-B0BC-D3C0E1CB2607}" type="slidenum">
              <a:rPr lang="en-US" smtClean="0">
                <a:solidFill>
                  <a:prstClr val="black"/>
                </a:solidFill>
              </a:rPr>
              <a:pPr/>
              <a:t>‹#›</a:t>
            </a:fld>
            <a:endParaRPr lang="en-US" dirty="0">
              <a:solidFill>
                <a:prstClr val="black"/>
              </a:solidFill>
            </a:endParaRPr>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b="1">
                <a:latin typeface="Helvetica" pitchFamily="34" charset="0"/>
                <a:cs typeface="Helvetica"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800">
                <a:latin typeface="Helvetica" pitchFamily="34" charset="0"/>
                <a:cs typeface="Helvetica" pitchFamily="34" charset="0"/>
              </a:defRPr>
            </a:lvl1pPr>
            <a:lvl2pPr>
              <a:defRPr sz="2800">
                <a:latin typeface="Helvetica" pitchFamily="34" charset="0"/>
                <a:cs typeface="Helvetica" pitchFamily="34" charset="0"/>
              </a:defRPr>
            </a:lvl2pPr>
            <a:lvl3pPr>
              <a:defRPr sz="2800">
                <a:latin typeface="Helvetica" pitchFamily="34" charset="0"/>
                <a:cs typeface="Helvetica" pitchFamily="34" charset="0"/>
              </a:defRPr>
            </a:lvl3pPr>
            <a:lvl4pPr>
              <a:defRPr sz="2800">
                <a:latin typeface="Helvetica" pitchFamily="34" charset="0"/>
                <a:cs typeface="Helvetica" pitchFamily="34" charset="0"/>
              </a:defRPr>
            </a:lvl4pPr>
            <a:lvl5pPr>
              <a:defRPr sz="2800">
                <a:latin typeface="Helvetica" pitchFamily="34" charset="0"/>
                <a:cs typeface="Helvetica"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a:xfrm>
            <a:off x="3581400" y="6324600"/>
            <a:ext cx="4724400" cy="365125"/>
          </a:xfrm>
        </p:spPr>
        <p:txBody>
          <a:bodyPr/>
          <a:lstStyle>
            <a:lvl1pPr>
              <a:defRPr>
                <a:solidFill>
                  <a:schemeClr val="tx1"/>
                </a:solidFill>
              </a:defRPr>
            </a:lvl1p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8C6B5B77-4519-43AE-B0BC-D3C0E1CB2607}" type="slidenum">
              <a:rPr lang="en-US" smtClean="0">
                <a:solidFill>
                  <a:prstClr val="black"/>
                </a:solidFill>
              </a:rPr>
              <a:pPr/>
              <a:t>‹#›</a:t>
            </a:fld>
            <a:endParaRPr lang="en-US" dirty="0">
              <a:solidFill>
                <a:prstClr val="black"/>
              </a:solidFill>
            </a:endParaRPr>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E7D711-6677-4CDD-8371-006EF45A6E8B}" type="datetimeFigureOut">
              <a:rPr lang="en-US" smtClean="0">
                <a:solidFill>
                  <a:prstClr val="black">
                    <a:tint val="75000"/>
                  </a:prstClr>
                </a:solidFill>
              </a:rPr>
              <a:pPr/>
              <a:t>5/23/2018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8C6B5B77-4519-43AE-B0BC-D3C0E1CB2607}" type="slidenum">
              <a:rPr lang="en-US" smtClean="0">
                <a:solidFill>
                  <a:prstClr val="black"/>
                </a:solidFill>
              </a:rPr>
              <a:pPr/>
              <a:t>‹#›</a:t>
            </a:fld>
            <a:endParaRPr lang="en-US" dirty="0">
              <a:solidFill>
                <a:prstClr val="black"/>
              </a:solidFill>
            </a:endParaRPr>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7E7D711-6677-4CDD-8371-006EF45A6E8B}" type="datetimeFigureOut">
              <a:rPr lang="en-US" smtClean="0">
                <a:solidFill>
                  <a:prstClr val="black">
                    <a:tint val="75000"/>
                  </a:prstClr>
                </a:solidFill>
              </a:rPr>
              <a:pPr/>
              <a:t>5/23/2018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8C6B5B77-4519-43AE-B0BC-D3C0E1CB2607}" type="slidenum">
              <a:rPr lang="en-US" smtClean="0">
                <a:solidFill>
                  <a:prstClr val="black"/>
                </a:solidFill>
              </a:rPr>
              <a:pPr/>
              <a:t>‹#›</a:t>
            </a:fld>
            <a:endParaRPr lang="en-US" dirty="0">
              <a:solidFill>
                <a:prstClr val="black"/>
              </a:solidFill>
            </a:endParaRPr>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7E7D711-6677-4CDD-8371-006EF45A6E8B}" type="datetimeFigureOut">
              <a:rPr lang="en-US" smtClean="0">
                <a:solidFill>
                  <a:prstClr val="black">
                    <a:tint val="75000"/>
                  </a:prstClr>
                </a:solidFill>
              </a:rPr>
              <a:pPr/>
              <a:t>5/23/2018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lvl1pPr>
              <a:defRPr>
                <a:solidFill>
                  <a:schemeClr val="tx1"/>
                </a:solidFill>
              </a:defRPr>
            </a:lvl1pPr>
          </a:lstStyle>
          <a:p>
            <a:fld id="{8C6B5B77-4519-43AE-B0BC-D3C0E1CB2607}" type="slidenum">
              <a:rPr lang="en-US" smtClean="0">
                <a:solidFill>
                  <a:prstClr val="black"/>
                </a:solidFill>
              </a:rPr>
              <a:pPr/>
              <a:t>‹#›</a:t>
            </a:fld>
            <a:endParaRPr lang="en-US" dirty="0">
              <a:solidFill>
                <a:prstClr val="black"/>
              </a:solidFill>
            </a:endParaRPr>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7E7D711-6677-4CDD-8371-006EF45A6E8B}" type="datetimeFigureOut">
              <a:rPr lang="en-US" smtClean="0">
                <a:solidFill>
                  <a:prstClr val="black">
                    <a:tint val="75000"/>
                  </a:prstClr>
                </a:solidFill>
              </a:rPr>
              <a:pPr/>
              <a:t>5/23/2018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8C6B5B77-4519-43AE-B0BC-D3C0E1CB2607}" type="slidenum">
              <a:rPr lang="en-US" smtClean="0">
                <a:solidFill>
                  <a:prstClr val="black"/>
                </a:solidFill>
              </a:rPr>
              <a:pPr/>
              <a:t>‹#›</a:t>
            </a:fld>
            <a:endParaRPr lang="en-US" dirty="0">
              <a:solidFill>
                <a:prstClr val="black"/>
              </a:solidFill>
            </a:endParaRPr>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E7D711-6677-4CDD-8371-006EF45A6E8B}" type="datetimeFigureOut">
              <a:rPr lang="en-US" smtClean="0">
                <a:solidFill>
                  <a:prstClr val="black">
                    <a:tint val="75000"/>
                  </a:prstClr>
                </a:solidFill>
              </a:rPr>
              <a:pPr/>
              <a:t>5/23/2018</a:t>
            </a:fld>
            <a:endParaRPr lang="en-US">
              <a:solidFill>
                <a:prstClr val="black">
                  <a:tint val="75000"/>
                </a:prstClr>
              </a:solidFill>
            </a:endParaRPr>
          </a:p>
        </p:txBody>
      </p:sp>
      <p:sp>
        <p:nvSpPr>
          <p:cNvPr id="3" name="Footer Placeholder 2"/>
          <p:cNvSpPr>
            <a:spLocks noGrp="1"/>
          </p:cNvSpPr>
          <p:nvPr>
            <p:ph type="ftr" sz="quarter" idx="11"/>
          </p:nvPr>
        </p:nvSpPr>
        <p:spPr>
          <a:xfrm>
            <a:off x="3810000" y="6248400"/>
            <a:ext cx="4495800" cy="365125"/>
          </a:xfrm>
        </p:spPr>
        <p:txBody>
          <a:bodyPr/>
          <a:lstStyle>
            <a:lvl1pPr>
              <a:defRPr>
                <a:solidFill>
                  <a:schemeClr val="tx1"/>
                </a:solidFill>
              </a:defRPr>
            </a:lvl1pPr>
          </a:lstStyle>
          <a:p>
            <a:endParaRPr lang="en-US" dirty="0">
              <a:solidFill>
                <a:prstClr val="black"/>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8C6B5B77-4519-43AE-B0BC-D3C0E1CB2607}" type="slidenum">
              <a:rPr lang="en-US" smtClean="0">
                <a:solidFill>
                  <a:prstClr val="black"/>
                </a:solidFill>
              </a:rPr>
              <a:pPr/>
              <a:t>‹#›</a:t>
            </a:fld>
            <a:endParaRPr lang="en-US" dirty="0">
              <a:solidFill>
                <a:prstClr val="black"/>
              </a:solidFill>
            </a:endParaRPr>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E7D711-6677-4CDD-8371-006EF45A6E8B}" type="datetimeFigureOut">
              <a:rPr lang="en-US" smtClean="0">
                <a:solidFill>
                  <a:prstClr val="black">
                    <a:tint val="75000"/>
                  </a:prstClr>
                </a:solidFill>
              </a:rPr>
              <a:pPr/>
              <a:t>5/23/2018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8C6B5B77-4519-43AE-B0BC-D3C0E1CB2607}" type="slidenum">
              <a:rPr lang="en-US" smtClean="0">
                <a:solidFill>
                  <a:prstClr val="black"/>
                </a:solidFill>
              </a:rPr>
              <a:pPr/>
              <a:t>‹#›</a:t>
            </a:fld>
            <a:endParaRPr lang="en-US" dirty="0">
              <a:solidFill>
                <a:prstClr val="black"/>
              </a:solidFill>
            </a:endParaRPr>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E7D711-6677-4CDD-8371-006EF45A6E8B}" type="datetimeFigureOut">
              <a:rPr lang="en-US" smtClean="0">
                <a:solidFill>
                  <a:prstClr val="black">
                    <a:tint val="75000"/>
                  </a:prstClr>
                </a:solidFill>
              </a:rPr>
              <a:pPr/>
              <a:t>5/23/2018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8C6B5B77-4519-43AE-B0BC-D3C0E1CB2607}" type="slidenum">
              <a:rPr lang="en-US" smtClean="0">
                <a:solidFill>
                  <a:prstClr val="black"/>
                </a:solidFill>
              </a:rPr>
              <a:pPr/>
              <a:t>‹#›</a:t>
            </a:fld>
            <a:endParaRPr lang="en-US" dirty="0">
              <a:solidFill>
                <a:prstClr val="black"/>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Helvetica" pitchFamily="34" charset="0"/>
                <a:cs typeface="Helvetica"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Helvetica" pitchFamily="34" charset="0"/>
                <a:cs typeface="Helvetic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C7E7D711-6677-4CDD-8371-006EF45A6E8B}" type="datetimeFigureOut">
              <a:rPr lang="en-US" smtClean="0">
                <a:solidFill>
                  <a:prstClr val="black">
                    <a:tint val="75000"/>
                  </a:prstClr>
                </a:solidFill>
              </a:rPr>
              <a:pPr/>
              <a:t>5/23/2018</a:t>
            </a:fld>
            <a:endParaRPr lang="en-US">
              <a:solidFill>
                <a:prstClr val="black">
                  <a:tint val="75000"/>
                </a:prstClr>
              </a:solidFill>
            </a:endParaRPr>
          </a:p>
        </p:txBody>
      </p:sp>
      <p:sp>
        <p:nvSpPr>
          <p:cNvPr id="5" name="Footer Placeholder 4"/>
          <p:cNvSpPr>
            <a:spLocks noGrp="1"/>
          </p:cNvSpPr>
          <p:nvPr>
            <p:ph type="ftr" sz="quarter" idx="11"/>
          </p:nvPr>
        </p:nvSpPr>
        <p:spPr>
          <a:xfrm>
            <a:off x="3124200" y="6356350"/>
            <a:ext cx="5105400" cy="365125"/>
          </a:xfr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8C6B5B77-4519-43AE-B0BC-D3C0E1CB2607}" type="slidenum">
              <a:rPr lang="en-US" smtClean="0">
                <a:solidFill>
                  <a:prstClr val="black"/>
                </a:solidFill>
              </a:rPr>
              <a:pPr/>
              <a:t>‹#›</a:t>
            </a:fld>
            <a:endParaRPr lang="en-US" dirty="0">
              <a:solidFill>
                <a:prstClr val="black"/>
              </a:solidFill>
            </a:endParaRPr>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E7D711-6677-4CDD-8371-006EF45A6E8B}" type="datetimeFigureOut">
              <a:rPr lang="en-US" smtClean="0">
                <a:solidFill>
                  <a:prstClr val="black">
                    <a:tint val="75000"/>
                  </a:prstClr>
                </a:solidFill>
              </a:rPr>
              <a:pPr/>
              <a:t>5/23/2018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8C6B5B77-4519-43AE-B0BC-D3C0E1CB2607}" type="slidenum">
              <a:rPr lang="en-US" smtClean="0">
                <a:solidFill>
                  <a:prstClr val="black"/>
                </a:solidFill>
              </a:rPr>
              <a:pPr/>
              <a:t>‹#›</a:t>
            </a:fld>
            <a:endParaRPr lang="en-US" dirty="0">
              <a:solidFill>
                <a:prstClr val="black"/>
              </a:solidFill>
            </a:endParaRPr>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E7D711-6677-4CDD-8371-006EF45A6E8B}" type="datetimeFigureOut">
              <a:rPr lang="en-US" smtClean="0">
                <a:solidFill>
                  <a:prstClr val="black">
                    <a:tint val="75000"/>
                  </a:prstClr>
                </a:solidFill>
              </a:rPr>
              <a:pPr/>
              <a:t>5/23/2018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8C6B5B77-4519-43AE-B0BC-D3C0E1CB2607}" type="slidenum">
              <a:rPr lang="en-US" smtClean="0">
                <a:solidFill>
                  <a:prstClr val="black"/>
                </a:solidFill>
              </a:rPr>
              <a:pPr/>
              <a:t>‹#›</a:t>
            </a:fld>
            <a:endParaRPr lang="en-US" dirty="0">
              <a:solidFill>
                <a:prstClr val="black"/>
              </a:solidFill>
            </a:endParaRPr>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7924800" cy="10033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33400" y="1371600"/>
            <a:ext cx="7924800" cy="4648200"/>
          </a:xfrm>
        </p:spPr>
        <p:txBody>
          <a:bodyPr/>
          <a:lstStyle/>
          <a:p>
            <a:pPr lvl="0"/>
            <a:endParaRPr lang="en-US" noProof="0" dirty="0" smtClean="0"/>
          </a:p>
        </p:txBody>
      </p:sp>
      <p:sp>
        <p:nvSpPr>
          <p:cNvPr id="4" name="Rectangle 6"/>
          <p:cNvSpPr>
            <a:spLocks noGrp="1" noChangeArrowheads="1"/>
          </p:cNvSpPr>
          <p:nvPr>
            <p:ph type="sldNum" sz="quarter" idx="10"/>
          </p:nvPr>
        </p:nvSpPr>
        <p:spPr>
          <a:ln/>
        </p:spPr>
        <p:txBody>
          <a:bodyPr/>
          <a:lstStyle>
            <a:lvl1pPr>
              <a:defRPr>
                <a:solidFill>
                  <a:schemeClr val="tx1"/>
                </a:solidFill>
              </a:defRPr>
            </a:lvl1pPr>
          </a:lstStyle>
          <a:p>
            <a:pPr>
              <a:defRPr/>
            </a:pPr>
            <a:fld id="{7D2D2CC3-9131-4161-B98D-DB2C97B25CDF}" type="slidenum">
              <a:rPr lang="en-US" smtClean="0">
                <a:solidFill>
                  <a:prstClr val="black"/>
                </a:solidFill>
              </a:rPr>
              <a:pPr>
                <a:defRPr/>
              </a:pPr>
              <a:t>‹#›</a:t>
            </a:fld>
            <a:endParaRPr lang="en-US" dirty="0">
              <a:solidFill>
                <a:prstClr val="black"/>
              </a:solidFill>
            </a:endParaRPr>
          </a:p>
        </p:txBody>
      </p:sp>
      <p:sp>
        <p:nvSpPr>
          <p:cNvPr id="5" name="Rectangle 16"/>
          <p:cNvSpPr>
            <a:spLocks noGrp="1" noChangeArrowheads="1"/>
          </p:cNvSpPr>
          <p:nvPr>
            <p:ph type="ftr" sz="quarter" idx="11"/>
          </p:nvPr>
        </p:nvSpPr>
        <p:spPr>
          <a:xfrm>
            <a:off x="4038600" y="6248400"/>
            <a:ext cx="4419600" cy="457200"/>
          </a:xfrm>
          <a:ln/>
        </p:spPr>
        <p:txBody>
          <a:bodyPr/>
          <a:lstStyle>
            <a:lvl1pPr>
              <a:defRPr/>
            </a:lvl1pPr>
          </a:lstStyle>
          <a:p>
            <a:pPr>
              <a:defRPr/>
            </a:pPr>
            <a:r>
              <a:rPr lang="en-US" dirty="0" smtClean="0">
                <a:solidFill>
                  <a:prstClr val="black">
                    <a:tint val="75000"/>
                  </a:prstClr>
                </a:solidFill>
              </a:rPr>
              <a:t>www.census.gov/econ/sbo           July 13, 2010     </a:t>
            </a:r>
            <a:endParaRPr lang="en-US" dirty="0">
              <a:solidFill>
                <a:prstClr val="black">
                  <a:tint val="75000"/>
                </a:prstClr>
              </a:solidFill>
            </a:endParaRPr>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Helvetica" pitchFamily="34" charset="0"/>
                <a:cs typeface="Helvetica"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Helvetica" pitchFamily="34" charset="0"/>
                <a:cs typeface="Helvetic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C7E7D711-6677-4CDD-8371-006EF45A6E8B}" type="datetimeFigureOut">
              <a:rPr lang="en-US" smtClean="0">
                <a:solidFill>
                  <a:prstClr val="black">
                    <a:tint val="75000"/>
                  </a:prstClr>
                </a:solidFill>
              </a:rPr>
              <a:pPr/>
              <a:t>5/23/2018</a:t>
            </a:fld>
            <a:endParaRPr lang="en-US">
              <a:solidFill>
                <a:prstClr val="black">
                  <a:tint val="75000"/>
                </a:prstClr>
              </a:solidFill>
            </a:endParaRPr>
          </a:p>
        </p:txBody>
      </p:sp>
      <p:sp>
        <p:nvSpPr>
          <p:cNvPr id="5" name="Footer Placeholder 4"/>
          <p:cNvSpPr>
            <a:spLocks noGrp="1"/>
          </p:cNvSpPr>
          <p:nvPr>
            <p:ph type="ftr" sz="quarter" idx="11"/>
          </p:nvPr>
        </p:nvSpPr>
        <p:spPr>
          <a:xfrm>
            <a:off x="3124200" y="6356350"/>
            <a:ext cx="5105400" cy="365125"/>
          </a:xfr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8C6B5B77-4519-43AE-B0BC-D3C0E1CB2607}" type="slidenum">
              <a:rPr lang="en-US" smtClean="0">
                <a:solidFill>
                  <a:prstClr val="black"/>
                </a:solidFill>
              </a:rPr>
              <a:pPr/>
              <a:t>‹#›</a:t>
            </a:fld>
            <a:endParaRPr lang="en-US" dirty="0">
              <a:solidFill>
                <a:prstClr val="black"/>
              </a:solidFill>
            </a:endParaRPr>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b="1">
                <a:latin typeface="Helvetica" pitchFamily="34" charset="0"/>
                <a:cs typeface="Helvetica"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800">
                <a:latin typeface="Helvetica" pitchFamily="34" charset="0"/>
                <a:cs typeface="Helvetica" pitchFamily="34" charset="0"/>
              </a:defRPr>
            </a:lvl1pPr>
            <a:lvl2pPr>
              <a:defRPr sz="2800">
                <a:latin typeface="Helvetica" pitchFamily="34" charset="0"/>
                <a:cs typeface="Helvetica" pitchFamily="34" charset="0"/>
              </a:defRPr>
            </a:lvl2pPr>
            <a:lvl3pPr>
              <a:defRPr sz="2800">
                <a:latin typeface="Helvetica" pitchFamily="34" charset="0"/>
                <a:cs typeface="Helvetica" pitchFamily="34" charset="0"/>
              </a:defRPr>
            </a:lvl3pPr>
            <a:lvl4pPr>
              <a:defRPr sz="2800">
                <a:latin typeface="Helvetica" pitchFamily="34" charset="0"/>
                <a:cs typeface="Helvetica" pitchFamily="34" charset="0"/>
              </a:defRPr>
            </a:lvl4pPr>
            <a:lvl5pPr>
              <a:defRPr sz="2800">
                <a:latin typeface="Helvetica" pitchFamily="34" charset="0"/>
                <a:cs typeface="Helvetica"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a:xfrm>
            <a:off x="3581400" y="6324600"/>
            <a:ext cx="4724400" cy="365125"/>
          </a:xfrm>
        </p:spPr>
        <p:txBody>
          <a:bodyPr/>
          <a:lstStyle>
            <a:lvl1pPr>
              <a:defRPr>
                <a:solidFill>
                  <a:schemeClr val="tx1"/>
                </a:solidFill>
              </a:defRPr>
            </a:lvl1p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8C6B5B77-4519-43AE-B0BC-D3C0E1CB2607}" type="slidenum">
              <a:rPr lang="en-US" smtClean="0">
                <a:solidFill>
                  <a:prstClr val="black"/>
                </a:solidFill>
              </a:rPr>
              <a:pPr/>
              <a:t>‹#›</a:t>
            </a:fld>
            <a:endParaRPr lang="en-US" dirty="0">
              <a:solidFill>
                <a:prstClr val="black"/>
              </a:solidFill>
            </a:endParaRPr>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E7D711-6677-4CDD-8371-006EF45A6E8B}" type="datetimeFigureOut">
              <a:rPr lang="en-US" smtClean="0">
                <a:solidFill>
                  <a:prstClr val="black">
                    <a:tint val="75000"/>
                  </a:prstClr>
                </a:solidFill>
              </a:rPr>
              <a:pPr/>
              <a:t>5/23/2018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8C6B5B77-4519-43AE-B0BC-D3C0E1CB2607}" type="slidenum">
              <a:rPr lang="en-US" smtClean="0">
                <a:solidFill>
                  <a:prstClr val="black"/>
                </a:solidFill>
              </a:rPr>
              <a:pPr/>
              <a:t>‹#›</a:t>
            </a:fld>
            <a:endParaRPr lang="en-US" dirty="0">
              <a:solidFill>
                <a:prstClr val="black"/>
              </a:solidFill>
            </a:endParaRPr>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7E7D711-6677-4CDD-8371-006EF45A6E8B}" type="datetimeFigureOut">
              <a:rPr lang="en-US" smtClean="0">
                <a:solidFill>
                  <a:prstClr val="black">
                    <a:tint val="75000"/>
                  </a:prstClr>
                </a:solidFill>
              </a:rPr>
              <a:pPr/>
              <a:t>5/23/2018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8C6B5B77-4519-43AE-B0BC-D3C0E1CB2607}" type="slidenum">
              <a:rPr lang="en-US" smtClean="0">
                <a:solidFill>
                  <a:prstClr val="black"/>
                </a:solidFill>
              </a:rPr>
              <a:pPr/>
              <a:t>‹#›</a:t>
            </a:fld>
            <a:endParaRPr lang="en-US" dirty="0">
              <a:solidFill>
                <a:prstClr val="black"/>
              </a:solidFill>
            </a:endParaRPr>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7E7D711-6677-4CDD-8371-006EF45A6E8B}" type="datetimeFigureOut">
              <a:rPr lang="en-US" smtClean="0">
                <a:solidFill>
                  <a:prstClr val="black">
                    <a:tint val="75000"/>
                  </a:prstClr>
                </a:solidFill>
              </a:rPr>
              <a:pPr/>
              <a:t>5/23/2018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lvl1pPr>
              <a:defRPr>
                <a:solidFill>
                  <a:schemeClr val="tx1"/>
                </a:solidFill>
              </a:defRPr>
            </a:lvl1pPr>
          </a:lstStyle>
          <a:p>
            <a:fld id="{8C6B5B77-4519-43AE-B0BC-D3C0E1CB2607}" type="slidenum">
              <a:rPr lang="en-US" smtClean="0">
                <a:solidFill>
                  <a:prstClr val="black"/>
                </a:solidFill>
              </a:rPr>
              <a:pPr/>
              <a:t>‹#›</a:t>
            </a:fld>
            <a:endParaRPr lang="en-US" dirty="0">
              <a:solidFill>
                <a:prstClr val="black"/>
              </a:solidFill>
            </a:endParaRPr>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7E7D711-6677-4CDD-8371-006EF45A6E8B}" type="datetimeFigureOut">
              <a:rPr lang="en-US" smtClean="0">
                <a:solidFill>
                  <a:prstClr val="black">
                    <a:tint val="75000"/>
                  </a:prstClr>
                </a:solidFill>
              </a:rPr>
              <a:pPr/>
              <a:t>5/23/2018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8C6B5B77-4519-43AE-B0BC-D3C0E1CB2607}" type="slidenum">
              <a:rPr lang="en-US" smtClean="0">
                <a:solidFill>
                  <a:prstClr val="black"/>
                </a:solidFill>
              </a:rPr>
              <a:pPr/>
              <a:t>‹#›</a:t>
            </a:fld>
            <a:endParaRPr lang="en-US" dirty="0">
              <a:solidFill>
                <a:prstClr val="black"/>
              </a:solidFill>
            </a:endParaRPr>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E7D711-6677-4CDD-8371-006EF45A6E8B}" type="datetimeFigureOut">
              <a:rPr lang="en-US" smtClean="0">
                <a:solidFill>
                  <a:prstClr val="black">
                    <a:tint val="75000"/>
                  </a:prstClr>
                </a:solidFill>
              </a:rPr>
              <a:pPr/>
              <a:t>5/23/2018</a:t>
            </a:fld>
            <a:endParaRPr lang="en-US">
              <a:solidFill>
                <a:prstClr val="black">
                  <a:tint val="75000"/>
                </a:prstClr>
              </a:solidFill>
            </a:endParaRPr>
          </a:p>
        </p:txBody>
      </p:sp>
      <p:sp>
        <p:nvSpPr>
          <p:cNvPr id="3" name="Footer Placeholder 2"/>
          <p:cNvSpPr>
            <a:spLocks noGrp="1"/>
          </p:cNvSpPr>
          <p:nvPr>
            <p:ph type="ftr" sz="quarter" idx="11"/>
          </p:nvPr>
        </p:nvSpPr>
        <p:spPr>
          <a:xfrm>
            <a:off x="3810000" y="6248400"/>
            <a:ext cx="4495800" cy="365125"/>
          </a:xfrm>
        </p:spPr>
        <p:txBody>
          <a:bodyPr/>
          <a:lstStyle>
            <a:lvl1pPr>
              <a:defRPr>
                <a:solidFill>
                  <a:schemeClr val="tx1"/>
                </a:solidFill>
              </a:defRPr>
            </a:lvl1pPr>
          </a:lstStyle>
          <a:p>
            <a:endParaRPr lang="en-US" dirty="0">
              <a:solidFill>
                <a:prstClr val="black"/>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8C6B5B77-4519-43AE-B0BC-D3C0E1CB2607}" type="slidenum">
              <a:rPr lang="en-US" smtClean="0">
                <a:solidFill>
                  <a:prstClr val="black"/>
                </a:solidFill>
              </a:rPr>
              <a:pPr/>
              <a:t>‹#›</a:t>
            </a:fld>
            <a:endParaRPr lang="en-US" dirty="0">
              <a:solidFill>
                <a:prstClr val="black"/>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b="1">
                <a:latin typeface="Helvetica" pitchFamily="34" charset="0"/>
                <a:cs typeface="Helvetica"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800">
                <a:latin typeface="Helvetica" pitchFamily="34" charset="0"/>
                <a:cs typeface="Helvetica" pitchFamily="34" charset="0"/>
              </a:defRPr>
            </a:lvl1pPr>
            <a:lvl2pPr>
              <a:defRPr sz="2800">
                <a:latin typeface="Helvetica" pitchFamily="34" charset="0"/>
                <a:cs typeface="Helvetica" pitchFamily="34" charset="0"/>
              </a:defRPr>
            </a:lvl2pPr>
            <a:lvl3pPr>
              <a:defRPr sz="2800">
                <a:latin typeface="Helvetica" pitchFamily="34" charset="0"/>
                <a:cs typeface="Helvetica" pitchFamily="34" charset="0"/>
              </a:defRPr>
            </a:lvl3pPr>
            <a:lvl4pPr>
              <a:defRPr sz="2800">
                <a:latin typeface="Helvetica" pitchFamily="34" charset="0"/>
                <a:cs typeface="Helvetica" pitchFamily="34" charset="0"/>
              </a:defRPr>
            </a:lvl4pPr>
            <a:lvl5pPr>
              <a:defRPr sz="2800">
                <a:latin typeface="Helvetica" pitchFamily="34" charset="0"/>
                <a:cs typeface="Helvetica"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a:xfrm>
            <a:off x="3581400" y="6324600"/>
            <a:ext cx="4724400" cy="365125"/>
          </a:xfrm>
        </p:spPr>
        <p:txBody>
          <a:bodyPr/>
          <a:lstStyle>
            <a:lvl1pPr>
              <a:defRPr>
                <a:solidFill>
                  <a:schemeClr val="tx1"/>
                </a:solidFill>
              </a:defRPr>
            </a:lvl1p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8C6B5B77-4519-43AE-B0BC-D3C0E1CB2607}" type="slidenum">
              <a:rPr lang="en-US" smtClean="0">
                <a:solidFill>
                  <a:prstClr val="black"/>
                </a:solidFill>
              </a:rPr>
              <a:pPr/>
              <a:t>‹#›</a:t>
            </a:fld>
            <a:endParaRPr lang="en-US" dirty="0">
              <a:solidFill>
                <a:prstClr val="black"/>
              </a:solidFill>
            </a:endParaRPr>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E7D711-6677-4CDD-8371-006EF45A6E8B}" type="datetimeFigureOut">
              <a:rPr lang="en-US" smtClean="0">
                <a:solidFill>
                  <a:prstClr val="black">
                    <a:tint val="75000"/>
                  </a:prstClr>
                </a:solidFill>
              </a:rPr>
              <a:pPr/>
              <a:t>5/23/2018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8C6B5B77-4519-43AE-B0BC-D3C0E1CB2607}" type="slidenum">
              <a:rPr lang="en-US" smtClean="0">
                <a:solidFill>
                  <a:prstClr val="black"/>
                </a:solidFill>
              </a:rPr>
              <a:pPr/>
              <a:t>‹#›</a:t>
            </a:fld>
            <a:endParaRPr lang="en-US" dirty="0">
              <a:solidFill>
                <a:prstClr val="black"/>
              </a:solidFill>
            </a:endParaRPr>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E7D711-6677-4CDD-8371-006EF45A6E8B}" type="datetimeFigureOut">
              <a:rPr lang="en-US" smtClean="0">
                <a:solidFill>
                  <a:prstClr val="black">
                    <a:tint val="75000"/>
                  </a:prstClr>
                </a:solidFill>
              </a:rPr>
              <a:pPr/>
              <a:t>5/23/2018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8C6B5B77-4519-43AE-B0BC-D3C0E1CB2607}" type="slidenum">
              <a:rPr lang="en-US" smtClean="0">
                <a:solidFill>
                  <a:prstClr val="black"/>
                </a:solidFill>
              </a:rPr>
              <a:pPr/>
              <a:t>‹#›</a:t>
            </a:fld>
            <a:endParaRPr lang="en-US" dirty="0">
              <a:solidFill>
                <a:prstClr val="black"/>
              </a:solidFill>
            </a:endParaRPr>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E7D711-6677-4CDD-8371-006EF45A6E8B}" type="datetimeFigureOut">
              <a:rPr lang="en-US" smtClean="0">
                <a:solidFill>
                  <a:prstClr val="black">
                    <a:tint val="75000"/>
                  </a:prstClr>
                </a:solidFill>
              </a:rPr>
              <a:pPr/>
              <a:t>5/23/2018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8C6B5B77-4519-43AE-B0BC-D3C0E1CB2607}" type="slidenum">
              <a:rPr lang="en-US" smtClean="0">
                <a:solidFill>
                  <a:prstClr val="black"/>
                </a:solidFill>
              </a:rPr>
              <a:pPr/>
              <a:t>‹#›</a:t>
            </a:fld>
            <a:endParaRPr lang="en-US" dirty="0">
              <a:solidFill>
                <a:prstClr val="black"/>
              </a:solidFill>
            </a:endParaRPr>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E7D711-6677-4CDD-8371-006EF45A6E8B}" type="datetimeFigureOut">
              <a:rPr lang="en-US" smtClean="0">
                <a:solidFill>
                  <a:prstClr val="black">
                    <a:tint val="75000"/>
                  </a:prstClr>
                </a:solidFill>
              </a:rPr>
              <a:pPr/>
              <a:t>5/23/2018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8C6B5B77-4519-43AE-B0BC-D3C0E1CB2607}" type="slidenum">
              <a:rPr lang="en-US" smtClean="0">
                <a:solidFill>
                  <a:prstClr val="black"/>
                </a:solidFill>
              </a:rPr>
              <a:pPr/>
              <a:t>‹#›</a:t>
            </a:fld>
            <a:endParaRPr lang="en-US" dirty="0">
              <a:solidFill>
                <a:prstClr val="black"/>
              </a:solidFill>
            </a:endParaRPr>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7924800" cy="10033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33400" y="1371600"/>
            <a:ext cx="7924800" cy="4648200"/>
          </a:xfrm>
        </p:spPr>
        <p:txBody>
          <a:bodyPr/>
          <a:lstStyle/>
          <a:p>
            <a:pPr lvl="0"/>
            <a:endParaRPr lang="en-US" noProof="0" dirty="0" smtClean="0"/>
          </a:p>
        </p:txBody>
      </p:sp>
      <p:sp>
        <p:nvSpPr>
          <p:cNvPr id="4" name="Rectangle 6"/>
          <p:cNvSpPr>
            <a:spLocks noGrp="1" noChangeArrowheads="1"/>
          </p:cNvSpPr>
          <p:nvPr>
            <p:ph type="sldNum" sz="quarter" idx="10"/>
          </p:nvPr>
        </p:nvSpPr>
        <p:spPr>
          <a:ln/>
        </p:spPr>
        <p:txBody>
          <a:bodyPr/>
          <a:lstStyle>
            <a:lvl1pPr>
              <a:defRPr>
                <a:solidFill>
                  <a:schemeClr val="tx1"/>
                </a:solidFill>
              </a:defRPr>
            </a:lvl1pPr>
          </a:lstStyle>
          <a:p>
            <a:pPr>
              <a:defRPr/>
            </a:pPr>
            <a:fld id="{7D2D2CC3-9131-4161-B98D-DB2C97B25CDF}" type="slidenum">
              <a:rPr lang="en-US" smtClean="0">
                <a:solidFill>
                  <a:prstClr val="black"/>
                </a:solidFill>
              </a:rPr>
              <a:pPr>
                <a:defRPr/>
              </a:pPr>
              <a:t>‹#›</a:t>
            </a:fld>
            <a:endParaRPr lang="en-US" dirty="0">
              <a:solidFill>
                <a:prstClr val="black"/>
              </a:solidFill>
            </a:endParaRPr>
          </a:p>
        </p:txBody>
      </p:sp>
      <p:sp>
        <p:nvSpPr>
          <p:cNvPr id="5" name="Rectangle 16"/>
          <p:cNvSpPr>
            <a:spLocks noGrp="1" noChangeArrowheads="1"/>
          </p:cNvSpPr>
          <p:nvPr>
            <p:ph type="ftr" sz="quarter" idx="11"/>
          </p:nvPr>
        </p:nvSpPr>
        <p:spPr>
          <a:xfrm>
            <a:off x="4038600" y="6248400"/>
            <a:ext cx="4419600" cy="457200"/>
          </a:xfrm>
          <a:ln/>
        </p:spPr>
        <p:txBody>
          <a:bodyPr/>
          <a:lstStyle>
            <a:lvl1pPr>
              <a:defRPr/>
            </a:lvl1pPr>
          </a:lstStyle>
          <a:p>
            <a:pPr>
              <a:defRPr/>
            </a:pPr>
            <a:r>
              <a:rPr lang="en-US" dirty="0" smtClean="0">
                <a:solidFill>
                  <a:prstClr val="black">
                    <a:tint val="75000"/>
                  </a:prstClr>
                </a:solidFill>
              </a:rPr>
              <a:t>www.census.gov/econ/sbo           July 13, 2010     </a:t>
            </a:r>
            <a:endParaRPr lang="en-US" dirty="0">
              <a:solidFill>
                <a:prstClr val="black">
                  <a:tint val="75000"/>
                </a:prstClr>
              </a:solidFill>
            </a:endParaRPr>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Helvetica" pitchFamily="34" charset="0"/>
                <a:cs typeface="Helvetica"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Helvetica" pitchFamily="34" charset="0"/>
                <a:cs typeface="Helvetic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C7E7D711-6677-4CDD-8371-006EF45A6E8B}" type="datetimeFigureOut">
              <a:rPr lang="en-US" smtClean="0">
                <a:solidFill>
                  <a:prstClr val="black">
                    <a:tint val="75000"/>
                  </a:prstClr>
                </a:solidFill>
              </a:rPr>
              <a:pPr/>
              <a:t>5/23/2018</a:t>
            </a:fld>
            <a:endParaRPr lang="en-US">
              <a:solidFill>
                <a:prstClr val="black">
                  <a:tint val="75000"/>
                </a:prstClr>
              </a:solidFill>
            </a:endParaRPr>
          </a:p>
        </p:txBody>
      </p:sp>
      <p:sp>
        <p:nvSpPr>
          <p:cNvPr id="5" name="Footer Placeholder 4"/>
          <p:cNvSpPr>
            <a:spLocks noGrp="1"/>
          </p:cNvSpPr>
          <p:nvPr>
            <p:ph type="ftr" sz="quarter" idx="11"/>
          </p:nvPr>
        </p:nvSpPr>
        <p:spPr>
          <a:xfrm>
            <a:off x="3124200" y="6356350"/>
            <a:ext cx="5105400" cy="365125"/>
          </a:xfr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8C6B5B77-4519-43AE-B0BC-D3C0E1CB2607}" type="slidenum">
              <a:rPr lang="en-US" smtClean="0">
                <a:solidFill>
                  <a:prstClr val="black"/>
                </a:solidFill>
              </a:rPr>
              <a:pPr/>
              <a:t>‹#›</a:t>
            </a:fld>
            <a:endParaRPr lang="en-US" dirty="0">
              <a:solidFill>
                <a:prstClr val="black"/>
              </a:solidFill>
            </a:endParaRPr>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b="1">
                <a:latin typeface="Helvetica" pitchFamily="34" charset="0"/>
                <a:cs typeface="Helvetica"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800">
                <a:latin typeface="Helvetica" pitchFamily="34" charset="0"/>
                <a:cs typeface="Helvetica" pitchFamily="34" charset="0"/>
              </a:defRPr>
            </a:lvl1pPr>
            <a:lvl2pPr>
              <a:defRPr sz="2800">
                <a:latin typeface="Helvetica" pitchFamily="34" charset="0"/>
                <a:cs typeface="Helvetica" pitchFamily="34" charset="0"/>
              </a:defRPr>
            </a:lvl2pPr>
            <a:lvl3pPr>
              <a:defRPr sz="2800">
                <a:latin typeface="Helvetica" pitchFamily="34" charset="0"/>
                <a:cs typeface="Helvetica" pitchFamily="34" charset="0"/>
              </a:defRPr>
            </a:lvl3pPr>
            <a:lvl4pPr>
              <a:defRPr sz="2800">
                <a:latin typeface="Helvetica" pitchFamily="34" charset="0"/>
                <a:cs typeface="Helvetica" pitchFamily="34" charset="0"/>
              </a:defRPr>
            </a:lvl4pPr>
            <a:lvl5pPr>
              <a:defRPr sz="2800">
                <a:latin typeface="Helvetica" pitchFamily="34" charset="0"/>
                <a:cs typeface="Helvetica"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a:xfrm>
            <a:off x="3581400" y="6324600"/>
            <a:ext cx="4724400" cy="365125"/>
          </a:xfrm>
        </p:spPr>
        <p:txBody>
          <a:bodyPr/>
          <a:lstStyle>
            <a:lvl1pPr>
              <a:defRPr>
                <a:solidFill>
                  <a:schemeClr val="tx1"/>
                </a:solidFill>
              </a:defRPr>
            </a:lvl1p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8C6B5B77-4519-43AE-B0BC-D3C0E1CB2607}" type="slidenum">
              <a:rPr lang="en-US" smtClean="0">
                <a:solidFill>
                  <a:prstClr val="black"/>
                </a:solidFill>
              </a:rPr>
              <a:pPr/>
              <a:t>‹#›</a:t>
            </a:fld>
            <a:endParaRPr lang="en-US" dirty="0">
              <a:solidFill>
                <a:prstClr val="black"/>
              </a:solidFill>
            </a:endParaRPr>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E7D711-6677-4CDD-8371-006EF45A6E8B}" type="datetimeFigureOut">
              <a:rPr lang="en-US" smtClean="0">
                <a:solidFill>
                  <a:prstClr val="black">
                    <a:tint val="75000"/>
                  </a:prstClr>
                </a:solidFill>
              </a:rPr>
              <a:pPr/>
              <a:t>5/23/2018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8C6B5B77-4519-43AE-B0BC-D3C0E1CB2607}" type="slidenum">
              <a:rPr lang="en-US" smtClean="0">
                <a:solidFill>
                  <a:prstClr val="black"/>
                </a:solidFill>
              </a:rPr>
              <a:pPr/>
              <a:t>‹#›</a:t>
            </a:fld>
            <a:endParaRPr lang="en-US" dirty="0">
              <a:solidFill>
                <a:prstClr val="black"/>
              </a:solidFill>
            </a:endParaRPr>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7E7D711-6677-4CDD-8371-006EF45A6E8B}" type="datetimeFigureOut">
              <a:rPr lang="en-US" smtClean="0">
                <a:solidFill>
                  <a:prstClr val="black">
                    <a:tint val="75000"/>
                  </a:prstClr>
                </a:solidFill>
              </a:rPr>
              <a:pPr/>
              <a:t>5/23/2018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8C6B5B77-4519-43AE-B0BC-D3C0E1CB2607}" type="slidenum">
              <a:rPr lang="en-US" smtClean="0">
                <a:solidFill>
                  <a:prstClr val="black"/>
                </a:solidFill>
              </a:rPr>
              <a:pPr/>
              <a:t>‹#›</a:t>
            </a:fld>
            <a:endParaRPr lang="en-US" dirty="0">
              <a:solidFill>
                <a:prstClr val="black"/>
              </a:solidFill>
            </a:endParaRPr>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7E7D711-6677-4CDD-8371-006EF45A6E8B}" type="datetimeFigureOut">
              <a:rPr lang="en-US" smtClean="0">
                <a:solidFill>
                  <a:prstClr val="black">
                    <a:tint val="75000"/>
                  </a:prstClr>
                </a:solidFill>
              </a:rPr>
              <a:pPr/>
              <a:t>5/23/2018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lvl1pPr>
              <a:defRPr>
                <a:solidFill>
                  <a:schemeClr val="tx1"/>
                </a:solidFill>
              </a:defRPr>
            </a:lvl1pPr>
          </a:lstStyle>
          <a:p>
            <a:fld id="{8C6B5B77-4519-43AE-B0BC-D3C0E1CB2607}" type="slidenum">
              <a:rPr lang="en-US" smtClean="0">
                <a:solidFill>
                  <a:prstClr val="black"/>
                </a:solidFill>
              </a:rPr>
              <a:pPr/>
              <a:t>‹#›</a:t>
            </a:fld>
            <a:endParaRPr lang="en-US" dirty="0">
              <a:solidFill>
                <a:prstClr val="black"/>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E7D711-6677-4CDD-8371-006EF45A6E8B}" type="datetimeFigureOut">
              <a:rPr lang="en-US" smtClean="0">
                <a:solidFill>
                  <a:prstClr val="black">
                    <a:tint val="75000"/>
                  </a:prstClr>
                </a:solidFill>
              </a:rPr>
              <a:pPr/>
              <a:t>5/23/2018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8C6B5B77-4519-43AE-B0BC-D3C0E1CB2607}" type="slidenum">
              <a:rPr lang="en-US" smtClean="0">
                <a:solidFill>
                  <a:prstClr val="black"/>
                </a:solidFill>
              </a:rPr>
              <a:pPr/>
              <a:t>‹#›</a:t>
            </a:fld>
            <a:endParaRPr lang="en-US" dirty="0">
              <a:solidFill>
                <a:prstClr val="black"/>
              </a:solidFill>
            </a:endParaRPr>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7E7D711-6677-4CDD-8371-006EF45A6E8B}" type="datetimeFigureOut">
              <a:rPr lang="en-US" smtClean="0">
                <a:solidFill>
                  <a:prstClr val="black">
                    <a:tint val="75000"/>
                  </a:prstClr>
                </a:solidFill>
              </a:rPr>
              <a:pPr/>
              <a:t>5/23/2018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8C6B5B77-4519-43AE-B0BC-D3C0E1CB2607}" type="slidenum">
              <a:rPr lang="en-US" smtClean="0">
                <a:solidFill>
                  <a:prstClr val="black"/>
                </a:solidFill>
              </a:rPr>
              <a:pPr/>
              <a:t>‹#›</a:t>
            </a:fld>
            <a:endParaRPr lang="en-US" dirty="0">
              <a:solidFill>
                <a:prstClr val="black"/>
              </a:solidFill>
            </a:endParaRPr>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E7D711-6677-4CDD-8371-006EF45A6E8B}" type="datetimeFigureOut">
              <a:rPr lang="en-US" smtClean="0">
                <a:solidFill>
                  <a:prstClr val="black">
                    <a:tint val="75000"/>
                  </a:prstClr>
                </a:solidFill>
              </a:rPr>
              <a:pPr/>
              <a:t>5/23/2018</a:t>
            </a:fld>
            <a:endParaRPr lang="en-US">
              <a:solidFill>
                <a:prstClr val="black">
                  <a:tint val="75000"/>
                </a:prstClr>
              </a:solidFill>
            </a:endParaRPr>
          </a:p>
        </p:txBody>
      </p:sp>
      <p:sp>
        <p:nvSpPr>
          <p:cNvPr id="3" name="Footer Placeholder 2"/>
          <p:cNvSpPr>
            <a:spLocks noGrp="1"/>
          </p:cNvSpPr>
          <p:nvPr>
            <p:ph type="ftr" sz="quarter" idx="11"/>
          </p:nvPr>
        </p:nvSpPr>
        <p:spPr>
          <a:xfrm>
            <a:off x="3810000" y="6248400"/>
            <a:ext cx="4495800" cy="365125"/>
          </a:xfrm>
        </p:spPr>
        <p:txBody>
          <a:bodyPr/>
          <a:lstStyle>
            <a:lvl1pPr>
              <a:defRPr>
                <a:solidFill>
                  <a:schemeClr val="tx1"/>
                </a:solidFill>
              </a:defRPr>
            </a:lvl1pPr>
          </a:lstStyle>
          <a:p>
            <a:endParaRPr lang="en-US" dirty="0">
              <a:solidFill>
                <a:prstClr val="black"/>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8C6B5B77-4519-43AE-B0BC-D3C0E1CB2607}" type="slidenum">
              <a:rPr lang="en-US" smtClean="0">
                <a:solidFill>
                  <a:prstClr val="black"/>
                </a:solidFill>
              </a:rPr>
              <a:pPr/>
              <a:t>‹#›</a:t>
            </a:fld>
            <a:endParaRPr lang="en-US" dirty="0">
              <a:solidFill>
                <a:prstClr val="black"/>
              </a:solidFill>
            </a:endParaRPr>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E7D711-6677-4CDD-8371-006EF45A6E8B}" type="datetimeFigureOut">
              <a:rPr lang="en-US" smtClean="0">
                <a:solidFill>
                  <a:prstClr val="black">
                    <a:tint val="75000"/>
                  </a:prstClr>
                </a:solidFill>
              </a:rPr>
              <a:pPr/>
              <a:t>5/23/2018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8C6B5B77-4519-43AE-B0BC-D3C0E1CB2607}" type="slidenum">
              <a:rPr lang="en-US" smtClean="0">
                <a:solidFill>
                  <a:prstClr val="black"/>
                </a:solidFill>
              </a:rPr>
              <a:pPr/>
              <a:t>‹#›</a:t>
            </a:fld>
            <a:endParaRPr lang="en-US" dirty="0">
              <a:solidFill>
                <a:prstClr val="black"/>
              </a:solidFill>
            </a:endParaRPr>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E7D711-6677-4CDD-8371-006EF45A6E8B}" type="datetimeFigureOut">
              <a:rPr lang="en-US" smtClean="0">
                <a:solidFill>
                  <a:prstClr val="black">
                    <a:tint val="75000"/>
                  </a:prstClr>
                </a:solidFill>
              </a:rPr>
              <a:pPr/>
              <a:t>5/23/2018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8C6B5B77-4519-43AE-B0BC-D3C0E1CB2607}" type="slidenum">
              <a:rPr lang="en-US" smtClean="0">
                <a:solidFill>
                  <a:prstClr val="black"/>
                </a:solidFill>
              </a:rPr>
              <a:pPr/>
              <a:t>‹#›</a:t>
            </a:fld>
            <a:endParaRPr lang="en-US" dirty="0">
              <a:solidFill>
                <a:prstClr val="black"/>
              </a:solidFill>
            </a:endParaRPr>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E7D711-6677-4CDD-8371-006EF45A6E8B}" type="datetimeFigureOut">
              <a:rPr lang="en-US" smtClean="0">
                <a:solidFill>
                  <a:prstClr val="black">
                    <a:tint val="75000"/>
                  </a:prstClr>
                </a:solidFill>
              </a:rPr>
              <a:pPr/>
              <a:t>5/23/2018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8C6B5B77-4519-43AE-B0BC-D3C0E1CB2607}" type="slidenum">
              <a:rPr lang="en-US" smtClean="0">
                <a:solidFill>
                  <a:prstClr val="black"/>
                </a:solidFill>
              </a:rPr>
              <a:pPr/>
              <a:t>‹#›</a:t>
            </a:fld>
            <a:endParaRPr lang="en-US" dirty="0">
              <a:solidFill>
                <a:prstClr val="black"/>
              </a:solidFill>
            </a:endParaRPr>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E7D711-6677-4CDD-8371-006EF45A6E8B}" type="datetimeFigureOut">
              <a:rPr lang="en-US" smtClean="0">
                <a:solidFill>
                  <a:prstClr val="black">
                    <a:tint val="75000"/>
                  </a:prstClr>
                </a:solidFill>
              </a:rPr>
              <a:pPr/>
              <a:t>5/23/2018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8C6B5B77-4519-43AE-B0BC-D3C0E1CB2607}" type="slidenum">
              <a:rPr lang="en-US" smtClean="0">
                <a:solidFill>
                  <a:prstClr val="black"/>
                </a:solidFill>
              </a:rPr>
              <a:pPr/>
              <a:t>‹#›</a:t>
            </a:fld>
            <a:endParaRPr lang="en-US" dirty="0">
              <a:solidFill>
                <a:prstClr val="black"/>
              </a:solidFill>
            </a:endParaRPr>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7924800" cy="10033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33400" y="1371600"/>
            <a:ext cx="7924800" cy="4648200"/>
          </a:xfrm>
        </p:spPr>
        <p:txBody>
          <a:bodyPr/>
          <a:lstStyle/>
          <a:p>
            <a:pPr lvl="0"/>
            <a:endParaRPr lang="en-US" noProof="0" dirty="0" smtClean="0"/>
          </a:p>
        </p:txBody>
      </p:sp>
      <p:sp>
        <p:nvSpPr>
          <p:cNvPr id="4" name="Rectangle 6"/>
          <p:cNvSpPr>
            <a:spLocks noGrp="1" noChangeArrowheads="1"/>
          </p:cNvSpPr>
          <p:nvPr>
            <p:ph type="sldNum" sz="quarter" idx="10"/>
          </p:nvPr>
        </p:nvSpPr>
        <p:spPr>
          <a:ln/>
        </p:spPr>
        <p:txBody>
          <a:bodyPr/>
          <a:lstStyle>
            <a:lvl1pPr>
              <a:defRPr>
                <a:solidFill>
                  <a:schemeClr val="tx1"/>
                </a:solidFill>
              </a:defRPr>
            </a:lvl1pPr>
          </a:lstStyle>
          <a:p>
            <a:pPr>
              <a:defRPr/>
            </a:pPr>
            <a:fld id="{7D2D2CC3-9131-4161-B98D-DB2C97B25CDF}" type="slidenum">
              <a:rPr lang="en-US" smtClean="0">
                <a:solidFill>
                  <a:prstClr val="black"/>
                </a:solidFill>
              </a:rPr>
              <a:pPr>
                <a:defRPr/>
              </a:pPr>
              <a:t>‹#›</a:t>
            </a:fld>
            <a:endParaRPr lang="en-US" dirty="0">
              <a:solidFill>
                <a:prstClr val="black"/>
              </a:solidFill>
            </a:endParaRPr>
          </a:p>
        </p:txBody>
      </p:sp>
      <p:sp>
        <p:nvSpPr>
          <p:cNvPr id="5" name="Rectangle 16"/>
          <p:cNvSpPr>
            <a:spLocks noGrp="1" noChangeArrowheads="1"/>
          </p:cNvSpPr>
          <p:nvPr>
            <p:ph type="ftr" sz="quarter" idx="11"/>
          </p:nvPr>
        </p:nvSpPr>
        <p:spPr>
          <a:xfrm>
            <a:off x="4038600" y="6248400"/>
            <a:ext cx="4419600" cy="457200"/>
          </a:xfrm>
          <a:ln/>
        </p:spPr>
        <p:txBody>
          <a:bodyPr/>
          <a:lstStyle>
            <a:lvl1pPr>
              <a:defRPr/>
            </a:lvl1pPr>
          </a:lstStyle>
          <a:p>
            <a:pPr>
              <a:defRPr/>
            </a:pPr>
            <a:r>
              <a:rPr lang="en-US" dirty="0" smtClean="0">
                <a:solidFill>
                  <a:prstClr val="black">
                    <a:tint val="75000"/>
                  </a:prstClr>
                </a:solidFill>
              </a:rPr>
              <a:t>www.census.gov/econ/sbo           July 13, 2010     </a:t>
            </a:r>
            <a:endParaRPr lang="en-US" dirty="0">
              <a:solidFill>
                <a:prstClr val="black">
                  <a:tint val="75000"/>
                </a:prstClr>
              </a:solidFill>
            </a:endParaRPr>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Helvetica" pitchFamily="34" charset="0"/>
                <a:cs typeface="Helvetica"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Helvetica" pitchFamily="34" charset="0"/>
                <a:cs typeface="Helvetic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C7E7D711-6677-4CDD-8371-006EF45A6E8B}" type="datetimeFigureOut">
              <a:rPr lang="en-US" smtClean="0">
                <a:solidFill>
                  <a:prstClr val="black">
                    <a:tint val="75000"/>
                  </a:prstClr>
                </a:solidFill>
              </a:rPr>
              <a:pPr/>
              <a:t>5/23/2018</a:t>
            </a:fld>
            <a:endParaRPr lang="en-US">
              <a:solidFill>
                <a:prstClr val="black">
                  <a:tint val="75000"/>
                </a:prstClr>
              </a:solidFill>
            </a:endParaRPr>
          </a:p>
        </p:txBody>
      </p:sp>
      <p:sp>
        <p:nvSpPr>
          <p:cNvPr id="5" name="Footer Placeholder 4"/>
          <p:cNvSpPr>
            <a:spLocks noGrp="1"/>
          </p:cNvSpPr>
          <p:nvPr>
            <p:ph type="ftr" sz="quarter" idx="11"/>
          </p:nvPr>
        </p:nvSpPr>
        <p:spPr>
          <a:xfrm>
            <a:off x="3124200" y="6356350"/>
            <a:ext cx="5105400" cy="365125"/>
          </a:xfr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8C6B5B77-4519-43AE-B0BC-D3C0E1CB2607}" type="slidenum">
              <a:rPr lang="en-US" smtClean="0">
                <a:solidFill>
                  <a:prstClr val="black"/>
                </a:solidFill>
              </a:rPr>
              <a:pPr/>
              <a:t>‹#›</a:t>
            </a:fld>
            <a:endParaRPr lang="en-US" dirty="0">
              <a:solidFill>
                <a:prstClr val="black"/>
              </a:solidFill>
            </a:endParaRPr>
          </a:p>
        </p:txBody>
      </p:sp>
    </p:spTree>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b="1">
                <a:latin typeface="Helvetica" pitchFamily="34" charset="0"/>
                <a:cs typeface="Helvetica"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800">
                <a:latin typeface="Helvetica" pitchFamily="34" charset="0"/>
                <a:cs typeface="Helvetica" pitchFamily="34" charset="0"/>
              </a:defRPr>
            </a:lvl1pPr>
            <a:lvl2pPr>
              <a:defRPr sz="2800">
                <a:latin typeface="Helvetica" pitchFamily="34" charset="0"/>
                <a:cs typeface="Helvetica" pitchFamily="34" charset="0"/>
              </a:defRPr>
            </a:lvl2pPr>
            <a:lvl3pPr>
              <a:defRPr sz="2800">
                <a:latin typeface="Helvetica" pitchFamily="34" charset="0"/>
                <a:cs typeface="Helvetica" pitchFamily="34" charset="0"/>
              </a:defRPr>
            </a:lvl3pPr>
            <a:lvl4pPr>
              <a:defRPr sz="2800">
                <a:latin typeface="Helvetica" pitchFamily="34" charset="0"/>
                <a:cs typeface="Helvetica" pitchFamily="34" charset="0"/>
              </a:defRPr>
            </a:lvl4pPr>
            <a:lvl5pPr>
              <a:defRPr sz="2800">
                <a:latin typeface="Helvetica" pitchFamily="34" charset="0"/>
                <a:cs typeface="Helvetica"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a:xfrm>
            <a:off x="3581400" y="6324600"/>
            <a:ext cx="4724400" cy="365125"/>
          </a:xfrm>
        </p:spPr>
        <p:txBody>
          <a:bodyPr/>
          <a:lstStyle>
            <a:lvl1pPr>
              <a:defRPr>
                <a:solidFill>
                  <a:schemeClr val="tx1"/>
                </a:solidFill>
              </a:defRPr>
            </a:lvl1p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8C6B5B77-4519-43AE-B0BC-D3C0E1CB2607}" type="slidenum">
              <a:rPr lang="en-US" smtClean="0">
                <a:solidFill>
                  <a:prstClr val="black"/>
                </a:solidFill>
              </a:rPr>
              <a:pPr/>
              <a:t>‹#›</a:t>
            </a:fld>
            <a:endParaRPr lang="en-US" dirty="0">
              <a:solidFill>
                <a:prstClr val="black"/>
              </a:solidFill>
            </a:endParaRPr>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E7D711-6677-4CDD-8371-006EF45A6E8B}" type="datetimeFigureOut">
              <a:rPr lang="en-US" smtClean="0">
                <a:solidFill>
                  <a:prstClr val="black">
                    <a:tint val="75000"/>
                  </a:prstClr>
                </a:solidFill>
              </a:rPr>
              <a:pPr/>
              <a:t>5/23/2018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8C6B5B77-4519-43AE-B0BC-D3C0E1CB2607}" type="slidenum">
              <a:rPr lang="en-US" smtClean="0">
                <a:solidFill>
                  <a:prstClr val="black"/>
                </a:solidFill>
              </a:rPr>
              <a:pPr/>
              <a:t>‹#›</a:t>
            </a:fld>
            <a:endParaRPr lang="en-US" dirty="0">
              <a:solidFill>
                <a:prstClr val="black"/>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7E7D711-6677-4CDD-8371-006EF45A6E8B}" type="datetimeFigureOut">
              <a:rPr lang="en-US" smtClean="0">
                <a:solidFill>
                  <a:prstClr val="black">
                    <a:tint val="75000"/>
                  </a:prstClr>
                </a:solidFill>
              </a:rPr>
              <a:pPr/>
              <a:t>5/23/2018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8C6B5B77-4519-43AE-B0BC-D3C0E1CB2607}" type="slidenum">
              <a:rPr lang="en-US" smtClean="0">
                <a:solidFill>
                  <a:prstClr val="black"/>
                </a:solidFill>
              </a:rPr>
              <a:pPr/>
              <a:t>‹#›</a:t>
            </a:fld>
            <a:endParaRPr lang="en-US" dirty="0">
              <a:solidFill>
                <a:prstClr val="black"/>
              </a:solidFill>
            </a:endParaRPr>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7E7D711-6677-4CDD-8371-006EF45A6E8B}" type="datetimeFigureOut">
              <a:rPr lang="en-US" smtClean="0">
                <a:solidFill>
                  <a:prstClr val="black">
                    <a:tint val="75000"/>
                  </a:prstClr>
                </a:solidFill>
              </a:rPr>
              <a:pPr/>
              <a:t>5/23/2018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8C6B5B77-4519-43AE-B0BC-D3C0E1CB2607}" type="slidenum">
              <a:rPr lang="en-US" smtClean="0">
                <a:solidFill>
                  <a:prstClr val="black"/>
                </a:solidFill>
              </a:rPr>
              <a:pPr/>
              <a:t>‹#›</a:t>
            </a:fld>
            <a:endParaRPr lang="en-US" dirty="0">
              <a:solidFill>
                <a:prstClr val="black"/>
              </a:solidFill>
            </a:endParaRPr>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7E7D711-6677-4CDD-8371-006EF45A6E8B}" type="datetimeFigureOut">
              <a:rPr lang="en-US" smtClean="0">
                <a:solidFill>
                  <a:prstClr val="black">
                    <a:tint val="75000"/>
                  </a:prstClr>
                </a:solidFill>
              </a:rPr>
              <a:pPr/>
              <a:t>5/23/2018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lvl1pPr>
              <a:defRPr>
                <a:solidFill>
                  <a:schemeClr val="tx1"/>
                </a:solidFill>
              </a:defRPr>
            </a:lvl1pPr>
          </a:lstStyle>
          <a:p>
            <a:fld id="{8C6B5B77-4519-43AE-B0BC-D3C0E1CB2607}" type="slidenum">
              <a:rPr lang="en-US" smtClean="0">
                <a:solidFill>
                  <a:prstClr val="black"/>
                </a:solidFill>
              </a:rPr>
              <a:pPr/>
              <a:t>‹#›</a:t>
            </a:fld>
            <a:endParaRPr lang="en-US" dirty="0">
              <a:solidFill>
                <a:prstClr val="black"/>
              </a:solidFill>
            </a:endParaRPr>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7E7D711-6677-4CDD-8371-006EF45A6E8B}" type="datetimeFigureOut">
              <a:rPr lang="en-US" smtClean="0">
                <a:solidFill>
                  <a:prstClr val="black">
                    <a:tint val="75000"/>
                  </a:prstClr>
                </a:solidFill>
              </a:rPr>
              <a:pPr/>
              <a:t>5/23/2018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8C6B5B77-4519-43AE-B0BC-D3C0E1CB2607}" type="slidenum">
              <a:rPr lang="en-US" smtClean="0">
                <a:solidFill>
                  <a:prstClr val="black"/>
                </a:solidFill>
              </a:rPr>
              <a:pPr/>
              <a:t>‹#›</a:t>
            </a:fld>
            <a:endParaRPr lang="en-US" dirty="0">
              <a:solidFill>
                <a:prstClr val="black"/>
              </a:solidFill>
            </a:endParaRPr>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E7D711-6677-4CDD-8371-006EF45A6E8B}" type="datetimeFigureOut">
              <a:rPr lang="en-US" smtClean="0">
                <a:solidFill>
                  <a:prstClr val="black">
                    <a:tint val="75000"/>
                  </a:prstClr>
                </a:solidFill>
              </a:rPr>
              <a:pPr/>
              <a:t>5/23/2018</a:t>
            </a:fld>
            <a:endParaRPr lang="en-US">
              <a:solidFill>
                <a:prstClr val="black">
                  <a:tint val="75000"/>
                </a:prstClr>
              </a:solidFill>
            </a:endParaRPr>
          </a:p>
        </p:txBody>
      </p:sp>
      <p:sp>
        <p:nvSpPr>
          <p:cNvPr id="3" name="Footer Placeholder 2"/>
          <p:cNvSpPr>
            <a:spLocks noGrp="1"/>
          </p:cNvSpPr>
          <p:nvPr>
            <p:ph type="ftr" sz="quarter" idx="11"/>
          </p:nvPr>
        </p:nvSpPr>
        <p:spPr>
          <a:xfrm>
            <a:off x="4038600" y="6324600"/>
            <a:ext cx="4495800" cy="533400"/>
          </a:xfrm>
        </p:spPr>
        <p:txBody>
          <a:bodyPr/>
          <a:lstStyle>
            <a:lvl1pPr>
              <a:defRPr>
                <a:solidFill>
                  <a:schemeClr val="tx1"/>
                </a:solidFill>
              </a:defRPr>
            </a:lvl1pPr>
          </a:lstStyle>
          <a:p>
            <a:endParaRPr lang="en-US" dirty="0">
              <a:solidFill>
                <a:prstClr val="black"/>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8C6B5B77-4519-43AE-B0BC-D3C0E1CB2607}" type="slidenum">
              <a:rPr lang="en-US" smtClean="0">
                <a:solidFill>
                  <a:prstClr val="black"/>
                </a:solidFill>
              </a:rPr>
              <a:pPr/>
              <a:t>‹#›</a:t>
            </a:fld>
            <a:endParaRPr lang="en-US" dirty="0">
              <a:solidFill>
                <a:prstClr val="black"/>
              </a:solidFill>
            </a:endParaRPr>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E7D711-6677-4CDD-8371-006EF45A6E8B}" type="datetimeFigureOut">
              <a:rPr lang="en-US" smtClean="0">
                <a:solidFill>
                  <a:prstClr val="black">
                    <a:tint val="75000"/>
                  </a:prstClr>
                </a:solidFill>
              </a:rPr>
              <a:pPr/>
              <a:t>5/23/2018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8C6B5B77-4519-43AE-B0BC-D3C0E1CB2607}" type="slidenum">
              <a:rPr lang="en-US" smtClean="0">
                <a:solidFill>
                  <a:prstClr val="black"/>
                </a:solidFill>
              </a:rPr>
              <a:pPr/>
              <a:t>‹#›</a:t>
            </a:fld>
            <a:endParaRPr lang="en-US" dirty="0">
              <a:solidFill>
                <a:prstClr val="black"/>
              </a:solidFill>
            </a:endParaRPr>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E7D711-6677-4CDD-8371-006EF45A6E8B}" type="datetimeFigureOut">
              <a:rPr lang="en-US" smtClean="0">
                <a:solidFill>
                  <a:prstClr val="black">
                    <a:tint val="75000"/>
                  </a:prstClr>
                </a:solidFill>
              </a:rPr>
              <a:pPr/>
              <a:t>5/23/2018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8C6B5B77-4519-43AE-B0BC-D3C0E1CB2607}" type="slidenum">
              <a:rPr lang="en-US" smtClean="0">
                <a:solidFill>
                  <a:prstClr val="black"/>
                </a:solidFill>
              </a:rPr>
              <a:pPr/>
              <a:t>‹#›</a:t>
            </a:fld>
            <a:endParaRPr lang="en-US" dirty="0">
              <a:solidFill>
                <a:prstClr val="black"/>
              </a:solidFill>
            </a:endParaRPr>
          </a:p>
        </p:txBody>
      </p:sp>
    </p:spTree>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E7D711-6677-4CDD-8371-006EF45A6E8B}" type="datetimeFigureOut">
              <a:rPr lang="en-US" smtClean="0">
                <a:solidFill>
                  <a:prstClr val="black">
                    <a:tint val="75000"/>
                  </a:prstClr>
                </a:solidFill>
              </a:rPr>
              <a:pPr/>
              <a:t>5/23/2018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8C6B5B77-4519-43AE-B0BC-D3C0E1CB2607}" type="slidenum">
              <a:rPr lang="en-US" smtClean="0">
                <a:solidFill>
                  <a:prstClr val="black"/>
                </a:solidFill>
              </a:rPr>
              <a:pPr/>
              <a:t>‹#›</a:t>
            </a:fld>
            <a:endParaRPr lang="en-US" dirty="0">
              <a:solidFill>
                <a:prstClr val="black"/>
              </a:solidFill>
            </a:endParaRPr>
          </a:p>
        </p:txBody>
      </p:sp>
    </p:spTree>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E7D711-6677-4CDD-8371-006EF45A6E8B}" type="datetimeFigureOut">
              <a:rPr lang="en-US" smtClean="0">
                <a:solidFill>
                  <a:prstClr val="black">
                    <a:tint val="75000"/>
                  </a:prstClr>
                </a:solidFill>
              </a:rPr>
              <a:pPr/>
              <a:t>5/23/2018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8C6B5B77-4519-43AE-B0BC-D3C0E1CB2607}" type="slidenum">
              <a:rPr lang="en-US" smtClean="0">
                <a:solidFill>
                  <a:prstClr val="black"/>
                </a:solidFill>
              </a:rPr>
              <a:pPr/>
              <a:t>‹#›</a:t>
            </a:fld>
            <a:endParaRPr lang="en-US" dirty="0">
              <a:solidFill>
                <a:prstClr val="black"/>
              </a:solidFill>
            </a:endParaRPr>
          </a:p>
        </p:txBody>
      </p:sp>
    </p:spTree>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7924800" cy="10033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33400" y="1371600"/>
            <a:ext cx="7924800" cy="4648200"/>
          </a:xfrm>
        </p:spPr>
        <p:txBody>
          <a:bodyPr/>
          <a:lstStyle/>
          <a:p>
            <a:pPr lvl="0"/>
            <a:endParaRPr lang="en-US" noProof="0" dirty="0" smtClean="0"/>
          </a:p>
        </p:txBody>
      </p:sp>
      <p:sp>
        <p:nvSpPr>
          <p:cNvPr id="4" name="Rectangle 6"/>
          <p:cNvSpPr>
            <a:spLocks noGrp="1" noChangeArrowheads="1"/>
          </p:cNvSpPr>
          <p:nvPr>
            <p:ph type="sldNum" sz="quarter" idx="10"/>
          </p:nvPr>
        </p:nvSpPr>
        <p:spPr>
          <a:ln/>
        </p:spPr>
        <p:txBody>
          <a:bodyPr/>
          <a:lstStyle>
            <a:lvl1pPr>
              <a:defRPr>
                <a:solidFill>
                  <a:schemeClr val="tx1"/>
                </a:solidFill>
              </a:defRPr>
            </a:lvl1pPr>
          </a:lstStyle>
          <a:p>
            <a:pPr>
              <a:defRPr/>
            </a:pPr>
            <a:fld id="{7D2D2CC3-9131-4161-B98D-DB2C97B25CDF}" type="slidenum">
              <a:rPr lang="en-US" smtClean="0">
                <a:solidFill>
                  <a:prstClr val="black"/>
                </a:solidFill>
              </a:rPr>
              <a:pPr>
                <a:defRPr/>
              </a:pPr>
              <a:t>‹#›</a:t>
            </a:fld>
            <a:endParaRPr lang="en-US" dirty="0">
              <a:solidFill>
                <a:prstClr val="black"/>
              </a:solidFill>
            </a:endParaRPr>
          </a:p>
        </p:txBody>
      </p:sp>
      <p:sp>
        <p:nvSpPr>
          <p:cNvPr id="5" name="Rectangle 16"/>
          <p:cNvSpPr>
            <a:spLocks noGrp="1" noChangeArrowheads="1"/>
          </p:cNvSpPr>
          <p:nvPr>
            <p:ph type="ftr" sz="quarter" idx="11"/>
          </p:nvPr>
        </p:nvSpPr>
        <p:spPr>
          <a:xfrm>
            <a:off x="4038600" y="6248400"/>
            <a:ext cx="4419600" cy="457200"/>
          </a:xfrm>
          <a:ln/>
        </p:spPr>
        <p:txBody>
          <a:bodyPr/>
          <a:lstStyle>
            <a:lvl1pPr>
              <a:defRPr/>
            </a:lvl1pPr>
          </a:lstStyle>
          <a:p>
            <a:pPr>
              <a:defRPr/>
            </a:pPr>
            <a:r>
              <a:rPr lang="en-US" dirty="0" smtClean="0">
                <a:solidFill>
                  <a:prstClr val="black">
                    <a:tint val="75000"/>
                  </a:prstClr>
                </a:solidFill>
              </a:rPr>
              <a:t>www.census.gov/econ/sbo           July 13, 2010     </a:t>
            </a:r>
            <a:endParaRPr lang="en-US" dirty="0">
              <a:solidFill>
                <a:prstClr val="black">
                  <a:tint val="75000"/>
                </a:prstClr>
              </a:solidFill>
            </a:endParaRPr>
          </a:p>
        </p:txBody>
      </p:sp>
    </p:spTree>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7E7D711-6677-4CDD-8371-006EF45A6E8B}" type="datetimeFigureOut">
              <a:rPr lang="en-US" smtClean="0">
                <a:solidFill>
                  <a:prstClr val="black">
                    <a:tint val="75000"/>
                  </a:prstClr>
                </a:solidFill>
              </a:rPr>
              <a:pPr/>
              <a:t>5/23/2018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C6B5B77-4519-43AE-B0BC-D3C0E1CB2607}"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9397928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7E7D711-6677-4CDD-8371-006EF45A6E8B}" type="datetimeFigureOut">
              <a:rPr lang="en-US" smtClean="0">
                <a:solidFill>
                  <a:prstClr val="black">
                    <a:tint val="75000"/>
                  </a:prstClr>
                </a:solidFill>
              </a:rPr>
              <a:pPr/>
              <a:t>5/23/2018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lvl1pPr>
              <a:defRPr>
                <a:solidFill>
                  <a:schemeClr val="tx1"/>
                </a:solidFill>
              </a:defRPr>
            </a:lvl1pPr>
          </a:lstStyle>
          <a:p>
            <a:fld id="{8C6B5B77-4519-43AE-B0BC-D3C0E1CB2607}" type="slidenum">
              <a:rPr lang="en-US" smtClean="0">
                <a:solidFill>
                  <a:prstClr val="black"/>
                </a:solidFill>
              </a:rPr>
              <a:pPr/>
              <a:t>‹#›</a:t>
            </a:fld>
            <a:endParaRPr lang="en-US" dirty="0">
              <a:solidFill>
                <a:prstClr val="black"/>
              </a:solidFill>
            </a:endParaRPr>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E9BA73-9D96-455B-A125-A6E36833EC67}" type="datetimeFigureOut">
              <a:rPr lang="en-US" smtClean="0"/>
              <a:t>5/23/2018</a:t>
            </a:fld>
            <a:endParaRPr lang="en-US"/>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8C6B5B77-4519-43AE-B0BC-D3C0E1CB2607}"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953643459"/>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E7D711-6677-4CDD-8371-006EF45A6E8B}" type="datetimeFigureOut">
              <a:rPr lang="en-US" smtClean="0">
                <a:solidFill>
                  <a:prstClr val="black">
                    <a:tint val="75000"/>
                  </a:prstClr>
                </a:solidFill>
              </a:rPr>
              <a:pPr/>
              <a:t>5/23/2018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C6B5B77-4519-43AE-B0BC-D3C0E1CB2607}"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518101930"/>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7E7D711-6677-4CDD-8371-006EF45A6E8B}" type="datetimeFigureOut">
              <a:rPr lang="en-US" smtClean="0">
                <a:solidFill>
                  <a:prstClr val="black">
                    <a:tint val="75000"/>
                  </a:prstClr>
                </a:solidFill>
              </a:rPr>
              <a:pPr/>
              <a:t>5/23/2018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C6B5B77-4519-43AE-B0BC-D3C0E1CB2607}"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355607155"/>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7E7D711-6677-4CDD-8371-006EF45A6E8B}" type="datetimeFigureOut">
              <a:rPr lang="en-US" smtClean="0">
                <a:solidFill>
                  <a:prstClr val="black">
                    <a:tint val="75000"/>
                  </a:prstClr>
                </a:solidFill>
              </a:rPr>
              <a:pPr/>
              <a:t>5/23/2018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C6B5B77-4519-43AE-B0BC-D3C0E1CB2607}"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958403044"/>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7E7D711-6677-4CDD-8371-006EF45A6E8B}" type="datetimeFigureOut">
              <a:rPr lang="en-US" smtClean="0">
                <a:solidFill>
                  <a:prstClr val="black">
                    <a:tint val="75000"/>
                  </a:prstClr>
                </a:solidFill>
              </a:rPr>
              <a:pPr/>
              <a:t>5/23/2018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C6B5B77-4519-43AE-B0BC-D3C0E1CB2607}"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24734330"/>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E7D711-6677-4CDD-8371-006EF45A6E8B}" type="datetimeFigureOut">
              <a:rPr lang="en-US" smtClean="0">
                <a:solidFill>
                  <a:prstClr val="black">
                    <a:tint val="75000"/>
                  </a:prstClr>
                </a:solidFill>
              </a:rPr>
              <a:pPr/>
              <a:t>5/23/2018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solidFill>
            </a:endParaRPr>
          </a:p>
        </p:txBody>
      </p:sp>
      <p:sp>
        <p:nvSpPr>
          <p:cNvPr id="4" name="Slide Number Placeholder 3"/>
          <p:cNvSpPr>
            <a:spLocks noGrp="1"/>
          </p:cNvSpPr>
          <p:nvPr>
            <p:ph type="sldNum" sz="quarter" idx="12"/>
          </p:nvPr>
        </p:nvSpPr>
        <p:spPr/>
        <p:txBody>
          <a:bodyPr/>
          <a:lstStyle/>
          <a:p>
            <a:fld id="{8C6B5B77-4519-43AE-B0BC-D3C0E1CB2607}"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734389612"/>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E7D711-6677-4CDD-8371-006EF45A6E8B}" type="datetimeFigureOut">
              <a:rPr lang="en-US" smtClean="0">
                <a:solidFill>
                  <a:prstClr val="black">
                    <a:tint val="75000"/>
                  </a:prstClr>
                </a:solidFill>
              </a:rPr>
              <a:pPr/>
              <a:t>5/23/2018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C6B5B77-4519-43AE-B0BC-D3C0E1CB2607}"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731059584"/>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E7D711-6677-4CDD-8371-006EF45A6E8B}" type="datetimeFigureOut">
              <a:rPr lang="en-US" smtClean="0">
                <a:solidFill>
                  <a:prstClr val="black">
                    <a:tint val="75000"/>
                  </a:prstClr>
                </a:solidFill>
              </a:rPr>
              <a:pPr/>
              <a:t>5/23/2018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C6B5B77-4519-43AE-B0BC-D3C0E1CB2607}"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806458564"/>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E7D711-6677-4CDD-8371-006EF45A6E8B}" type="datetimeFigureOut">
              <a:rPr lang="en-US" smtClean="0">
                <a:solidFill>
                  <a:prstClr val="black">
                    <a:tint val="75000"/>
                  </a:prstClr>
                </a:solidFill>
              </a:rPr>
              <a:pPr/>
              <a:t>5/23/2018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C6B5B77-4519-43AE-B0BC-D3C0E1CB2607}"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691302961"/>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E7D711-6677-4CDD-8371-006EF45A6E8B}" type="datetimeFigureOut">
              <a:rPr lang="en-US" smtClean="0">
                <a:solidFill>
                  <a:prstClr val="black">
                    <a:tint val="75000"/>
                  </a:prstClr>
                </a:solidFill>
              </a:rPr>
              <a:pPr/>
              <a:t>5/23/2018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C6B5B77-4519-43AE-B0BC-D3C0E1CB2607}"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1118487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7E7D711-6677-4CDD-8371-006EF45A6E8B}" type="datetimeFigureOut">
              <a:rPr lang="en-US" smtClean="0">
                <a:solidFill>
                  <a:prstClr val="black">
                    <a:tint val="75000"/>
                  </a:prstClr>
                </a:solidFill>
              </a:rPr>
              <a:pPr/>
              <a:t>5/23/2018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8C6B5B77-4519-43AE-B0BC-D3C0E1CB2607}" type="slidenum">
              <a:rPr lang="en-US" smtClean="0">
                <a:solidFill>
                  <a:prstClr val="black"/>
                </a:solidFill>
              </a:rPr>
              <a:pPr/>
              <a:t>‹#›</a:t>
            </a:fld>
            <a:endParaRPr lang="en-US" dirty="0">
              <a:solidFill>
                <a:prstClr val="black"/>
              </a:solidFill>
            </a:endParaRPr>
          </a:p>
        </p:txBody>
      </p:sp>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p:spPr>
        <p:txBody>
          <a:bodyPr/>
          <a:lstStyle>
            <a:lvl1pPr>
              <a:defRPr/>
            </a:lvl1pPr>
          </a:lstStyle>
          <a:p>
            <a:r>
              <a:rPr lang="en-US" dirty="0" smtClean="0"/>
              <a:t>Click to add title</a:t>
            </a:r>
            <a:endParaRPr lang="en-US" dirty="0"/>
          </a:p>
        </p:txBody>
      </p:sp>
      <p:sp>
        <p:nvSpPr>
          <p:cNvPr id="3" name="Subtitle 2"/>
          <p:cNvSpPr>
            <a:spLocks noGrp="1"/>
          </p:cNvSpPr>
          <p:nvPr>
            <p:ph type="subTitle" idx="1" hasCustomPrompt="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subtitle</a:t>
            </a:r>
            <a:endParaRPr lang="en-US" dirty="0"/>
          </a:p>
        </p:txBody>
      </p:sp>
      <p:sp>
        <p:nvSpPr>
          <p:cNvPr id="6" name="Slide Number Placeholder 5"/>
          <p:cNvSpPr>
            <a:spLocks noGrp="1"/>
          </p:cNvSpPr>
          <p:nvPr>
            <p:ph type="sldNum" sz="quarter" idx="12"/>
          </p:nvPr>
        </p:nvSpPr>
        <p:spPr/>
        <p:txBody>
          <a:bodyPr/>
          <a:lstStyle/>
          <a:p>
            <a:fld id="{17B24F65-7E1F-43E2-9CA3-DF4B855A6AD5}" type="slidenum">
              <a:rPr lang="en-US" smtClean="0"/>
              <a:t>‹#›</a:t>
            </a:fld>
            <a:endParaRPr lang="en-US"/>
          </a:p>
        </p:txBody>
      </p:sp>
    </p:spTree>
    <p:extLst>
      <p:ext uri="{BB962C8B-B14F-4D97-AF65-F5344CB8AC3E}">
        <p14:creationId xmlns:p14="http://schemas.microsoft.com/office/powerpoint/2010/main" val="2442612306"/>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add title</a:t>
            </a:r>
            <a:endParaRPr lang="en-US" dirty="0"/>
          </a:p>
        </p:txBody>
      </p:sp>
      <p:sp>
        <p:nvSpPr>
          <p:cNvPr id="3" name="Content Placeholder 2"/>
          <p:cNvSpPr>
            <a:spLocks noGrp="1"/>
          </p:cNvSpPr>
          <p:nvPr>
            <p:ph idx="1" hasCustomPrompt="1"/>
          </p:nvPr>
        </p:nvSpPr>
        <p:spPr/>
        <p:txBody>
          <a:bodyPr/>
          <a:lstStyle>
            <a:lvl1pPr>
              <a:defRPr/>
            </a:lvl1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17B24F65-7E1F-43E2-9CA3-DF4B855A6AD5}" type="slidenum">
              <a:rPr lang="en-US" smtClean="0"/>
              <a:t>‹#›</a:t>
            </a:fld>
            <a:endParaRPr lang="en-US"/>
          </a:p>
        </p:txBody>
      </p:sp>
    </p:spTree>
    <p:extLst>
      <p:ext uri="{BB962C8B-B14F-4D97-AF65-F5344CB8AC3E}">
        <p14:creationId xmlns:p14="http://schemas.microsoft.com/office/powerpoint/2010/main" val="2713994151"/>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add title</a:t>
            </a:r>
            <a:endParaRPr lang="en-US" dirty="0"/>
          </a:p>
        </p:txBody>
      </p:sp>
      <p:sp>
        <p:nvSpPr>
          <p:cNvPr id="3" name="Content Placeholder 2"/>
          <p:cNvSpPr>
            <a:spLocks noGrp="1"/>
          </p:cNvSpPr>
          <p:nvPr>
            <p:ph sz="half" idx="1" hasCustomPrompt="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hasCustomPrompt="1"/>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p:txBody>
          <a:bodyPr/>
          <a:lstStyle/>
          <a:p>
            <a:fld id="{17B24F65-7E1F-43E2-9CA3-DF4B855A6AD5}" type="slidenum">
              <a:rPr lang="en-US" smtClean="0"/>
              <a:t>‹#›</a:t>
            </a:fld>
            <a:endParaRPr lang="en-US"/>
          </a:p>
        </p:txBody>
      </p:sp>
    </p:spTree>
    <p:extLst>
      <p:ext uri="{BB962C8B-B14F-4D97-AF65-F5344CB8AC3E}">
        <p14:creationId xmlns:p14="http://schemas.microsoft.com/office/powerpoint/2010/main" val="943758347"/>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add title</a:t>
            </a:r>
            <a:endParaRPr lang="en-US" dirty="0"/>
          </a:p>
        </p:txBody>
      </p:sp>
      <p:sp>
        <p:nvSpPr>
          <p:cNvPr id="5" name="Slide Number Placeholder 4"/>
          <p:cNvSpPr>
            <a:spLocks noGrp="1"/>
          </p:cNvSpPr>
          <p:nvPr>
            <p:ph type="sldNum" sz="quarter" idx="12"/>
          </p:nvPr>
        </p:nvSpPr>
        <p:spPr/>
        <p:txBody>
          <a:bodyPr/>
          <a:lstStyle/>
          <a:p>
            <a:fld id="{17B24F65-7E1F-43E2-9CA3-DF4B855A6AD5}" type="slidenum">
              <a:rPr lang="en-US" smtClean="0"/>
              <a:t>‹#›</a:t>
            </a:fld>
            <a:endParaRPr lang="en-US"/>
          </a:p>
        </p:txBody>
      </p:sp>
    </p:spTree>
    <p:extLst>
      <p:ext uri="{BB962C8B-B14F-4D97-AF65-F5344CB8AC3E}">
        <p14:creationId xmlns:p14="http://schemas.microsoft.com/office/powerpoint/2010/main" val="695790771"/>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7B24F65-7E1F-43E2-9CA3-DF4B855A6AD5}" type="slidenum">
              <a:rPr lang="en-US" smtClean="0"/>
              <a:t>‹#›</a:t>
            </a:fld>
            <a:endParaRPr lang="en-US"/>
          </a:p>
        </p:txBody>
      </p:sp>
    </p:spTree>
    <p:extLst>
      <p:ext uri="{BB962C8B-B14F-4D97-AF65-F5344CB8AC3E}">
        <p14:creationId xmlns:p14="http://schemas.microsoft.com/office/powerpoint/2010/main" val="1276244705"/>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p:spPr>
        <p:txBody>
          <a:bodyPr/>
          <a:lstStyle>
            <a:lvl1pPr>
              <a:defRPr/>
            </a:lvl1pPr>
          </a:lstStyle>
          <a:p>
            <a:r>
              <a:rPr lang="en-US" dirty="0" smtClean="0"/>
              <a:t>Click to add title</a:t>
            </a:r>
            <a:endParaRPr lang="en-US" dirty="0"/>
          </a:p>
        </p:txBody>
      </p:sp>
      <p:sp>
        <p:nvSpPr>
          <p:cNvPr id="3" name="Subtitle 2"/>
          <p:cNvSpPr>
            <a:spLocks noGrp="1"/>
          </p:cNvSpPr>
          <p:nvPr>
            <p:ph type="subTitle" idx="1" hasCustomPrompt="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subtitle</a:t>
            </a:r>
            <a:endParaRPr lang="en-US" dirty="0"/>
          </a:p>
        </p:txBody>
      </p:sp>
      <p:sp>
        <p:nvSpPr>
          <p:cNvPr id="6" name="Slide Number Placeholder 5"/>
          <p:cNvSpPr>
            <a:spLocks noGrp="1"/>
          </p:cNvSpPr>
          <p:nvPr>
            <p:ph type="sldNum" sz="quarter" idx="12"/>
          </p:nvPr>
        </p:nvSpPr>
        <p:spPr/>
        <p:txBody>
          <a:bodyPr/>
          <a:lstStyle/>
          <a:p>
            <a:fld id="{7268A5C4-149D-4D66-BABE-E6DD2BE69C90}" type="slidenum">
              <a:rPr lang="en-US" smtClean="0"/>
              <a:t>‹#›</a:t>
            </a:fld>
            <a:endParaRPr lang="en-US"/>
          </a:p>
        </p:txBody>
      </p:sp>
    </p:spTree>
    <p:extLst>
      <p:ext uri="{BB962C8B-B14F-4D97-AF65-F5344CB8AC3E}">
        <p14:creationId xmlns:p14="http://schemas.microsoft.com/office/powerpoint/2010/main" val="1692998105"/>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add title</a:t>
            </a:r>
            <a:endParaRPr lang="en-US" dirty="0"/>
          </a:p>
        </p:txBody>
      </p:sp>
      <p:sp>
        <p:nvSpPr>
          <p:cNvPr id="3" name="Content Placeholder 2"/>
          <p:cNvSpPr>
            <a:spLocks noGrp="1"/>
          </p:cNvSpPr>
          <p:nvPr>
            <p:ph idx="1" hasCustomPrompt="1"/>
          </p:nvPr>
        </p:nvSpPr>
        <p:spPr/>
        <p:txBody>
          <a:bodyPr/>
          <a:lstStyle>
            <a:lvl1pPr>
              <a:defRPr/>
            </a:lvl1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7268A5C4-149D-4D66-BABE-E6DD2BE69C90}" type="slidenum">
              <a:rPr lang="en-US" smtClean="0"/>
              <a:t>‹#›</a:t>
            </a:fld>
            <a:endParaRPr lang="en-US"/>
          </a:p>
        </p:txBody>
      </p:sp>
    </p:spTree>
    <p:extLst>
      <p:ext uri="{BB962C8B-B14F-4D97-AF65-F5344CB8AC3E}">
        <p14:creationId xmlns:p14="http://schemas.microsoft.com/office/powerpoint/2010/main" val="559476712"/>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add title</a:t>
            </a:r>
            <a:endParaRPr lang="en-US" dirty="0"/>
          </a:p>
        </p:txBody>
      </p:sp>
      <p:sp>
        <p:nvSpPr>
          <p:cNvPr id="3" name="Content Placeholder 2"/>
          <p:cNvSpPr>
            <a:spLocks noGrp="1"/>
          </p:cNvSpPr>
          <p:nvPr>
            <p:ph sz="half" idx="1" hasCustomPrompt="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hasCustomPrompt="1"/>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p:txBody>
          <a:bodyPr/>
          <a:lstStyle/>
          <a:p>
            <a:fld id="{7268A5C4-149D-4D66-BABE-E6DD2BE69C90}" type="slidenum">
              <a:rPr lang="en-US" smtClean="0"/>
              <a:t>‹#›</a:t>
            </a:fld>
            <a:endParaRPr lang="en-US"/>
          </a:p>
        </p:txBody>
      </p:sp>
    </p:spTree>
    <p:extLst>
      <p:ext uri="{BB962C8B-B14F-4D97-AF65-F5344CB8AC3E}">
        <p14:creationId xmlns:p14="http://schemas.microsoft.com/office/powerpoint/2010/main" val="3071663933"/>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add title</a:t>
            </a:r>
            <a:endParaRPr lang="en-US" dirty="0"/>
          </a:p>
        </p:txBody>
      </p:sp>
      <p:sp>
        <p:nvSpPr>
          <p:cNvPr id="5" name="Slide Number Placeholder 4"/>
          <p:cNvSpPr>
            <a:spLocks noGrp="1"/>
          </p:cNvSpPr>
          <p:nvPr>
            <p:ph type="sldNum" sz="quarter" idx="12"/>
          </p:nvPr>
        </p:nvSpPr>
        <p:spPr/>
        <p:txBody>
          <a:bodyPr/>
          <a:lstStyle/>
          <a:p>
            <a:fld id="{7268A5C4-149D-4D66-BABE-E6DD2BE69C90}" type="slidenum">
              <a:rPr lang="en-US" smtClean="0"/>
              <a:t>‹#›</a:t>
            </a:fld>
            <a:endParaRPr lang="en-US"/>
          </a:p>
        </p:txBody>
      </p:sp>
    </p:spTree>
    <p:extLst>
      <p:ext uri="{BB962C8B-B14F-4D97-AF65-F5344CB8AC3E}">
        <p14:creationId xmlns:p14="http://schemas.microsoft.com/office/powerpoint/2010/main" val="3053416390"/>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268A5C4-149D-4D66-BABE-E6DD2BE69C90}" type="slidenum">
              <a:rPr lang="en-US" smtClean="0"/>
              <a:t>‹#›</a:t>
            </a:fld>
            <a:endParaRPr lang="en-US"/>
          </a:p>
        </p:txBody>
      </p:sp>
    </p:spTree>
    <p:extLst>
      <p:ext uri="{BB962C8B-B14F-4D97-AF65-F5344CB8AC3E}">
        <p14:creationId xmlns:p14="http://schemas.microsoft.com/office/powerpoint/2010/main" val="15929256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E7D711-6677-4CDD-8371-006EF45A6E8B}" type="datetimeFigureOut">
              <a:rPr lang="en-US" smtClean="0">
                <a:solidFill>
                  <a:prstClr val="black">
                    <a:tint val="75000"/>
                  </a:prstClr>
                </a:solidFill>
              </a:rPr>
              <a:pPr/>
              <a:t>5/23/2018</a:t>
            </a:fld>
            <a:endParaRPr lang="en-US">
              <a:solidFill>
                <a:prstClr val="black">
                  <a:tint val="75000"/>
                </a:prstClr>
              </a:solidFill>
            </a:endParaRPr>
          </a:p>
        </p:txBody>
      </p:sp>
      <p:sp>
        <p:nvSpPr>
          <p:cNvPr id="3" name="Footer Placeholder 2"/>
          <p:cNvSpPr>
            <a:spLocks noGrp="1"/>
          </p:cNvSpPr>
          <p:nvPr>
            <p:ph type="ftr" sz="quarter" idx="11"/>
          </p:nvPr>
        </p:nvSpPr>
        <p:spPr>
          <a:xfrm>
            <a:off x="3810000" y="6248400"/>
            <a:ext cx="4495800" cy="365125"/>
          </a:xfrm>
        </p:spPr>
        <p:txBody>
          <a:bodyPr/>
          <a:lstStyle>
            <a:lvl1pPr>
              <a:defRPr>
                <a:solidFill>
                  <a:schemeClr val="tx1"/>
                </a:solidFill>
              </a:defRPr>
            </a:lvl1pPr>
          </a:lstStyle>
          <a:p>
            <a:endParaRPr lang="en-US" dirty="0">
              <a:solidFill>
                <a:prstClr val="black"/>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8C6B5B77-4519-43AE-B0BC-D3C0E1CB2607}" type="slidenum">
              <a:rPr lang="en-US" smtClean="0">
                <a:solidFill>
                  <a:prstClr val="black"/>
                </a:solidFill>
              </a:rPr>
              <a:pPr/>
              <a:t>‹#›</a:t>
            </a:fld>
            <a:endParaRPr lang="en-US" dirty="0">
              <a:solidFill>
                <a:prstClr val="black"/>
              </a:solidFill>
            </a:endParaRPr>
          </a:p>
        </p:txBody>
      </p:sp>
    </p:spTree>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p:spPr>
        <p:txBody>
          <a:bodyPr/>
          <a:lstStyle>
            <a:lvl1pPr>
              <a:defRPr/>
            </a:lvl1pPr>
          </a:lstStyle>
          <a:p>
            <a:r>
              <a:rPr lang="en-US" dirty="0" smtClean="0"/>
              <a:t>Click to add title</a:t>
            </a:r>
            <a:endParaRPr lang="en-US" dirty="0"/>
          </a:p>
        </p:txBody>
      </p:sp>
      <p:sp>
        <p:nvSpPr>
          <p:cNvPr id="3" name="Subtitle 2"/>
          <p:cNvSpPr>
            <a:spLocks noGrp="1"/>
          </p:cNvSpPr>
          <p:nvPr>
            <p:ph type="subTitle" idx="1" hasCustomPrompt="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subtitle</a:t>
            </a:r>
            <a:endParaRPr lang="en-US" dirty="0"/>
          </a:p>
        </p:txBody>
      </p:sp>
      <p:sp>
        <p:nvSpPr>
          <p:cNvPr id="6" name="Slide Number Placeholder 5"/>
          <p:cNvSpPr>
            <a:spLocks noGrp="1"/>
          </p:cNvSpPr>
          <p:nvPr>
            <p:ph type="sldNum" sz="quarter" idx="12"/>
          </p:nvPr>
        </p:nvSpPr>
        <p:spPr/>
        <p:txBody>
          <a:bodyPr/>
          <a:lstStyle/>
          <a:p>
            <a:fld id="{5212C905-FF40-4437-BDDD-7BDE312C732D}" type="slidenum">
              <a:rPr lang="en-US" smtClean="0"/>
              <a:t>‹#›</a:t>
            </a:fld>
            <a:endParaRPr lang="en-US" dirty="0"/>
          </a:p>
        </p:txBody>
      </p:sp>
    </p:spTree>
    <p:extLst>
      <p:ext uri="{BB962C8B-B14F-4D97-AF65-F5344CB8AC3E}">
        <p14:creationId xmlns:p14="http://schemas.microsoft.com/office/powerpoint/2010/main" val="405727449"/>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add title</a:t>
            </a:r>
            <a:endParaRPr lang="en-US" dirty="0"/>
          </a:p>
        </p:txBody>
      </p:sp>
      <p:sp>
        <p:nvSpPr>
          <p:cNvPr id="3" name="Content Placeholder 2"/>
          <p:cNvSpPr>
            <a:spLocks noGrp="1"/>
          </p:cNvSpPr>
          <p:nvPr>
            <p:ph idx="1" hasCustomPrompt="1"/>
          </p:nvPr>
        </p:nvSpPr>
        <p:spPr/>
        <p:txBody>
          <a:bodyPr/>
          <a:lstStyle>
            <a:lvl1pPr>
              <a:defRPr/>
            </a:lvl1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5212C905-FF40-4437-BDDD-7BDE312C732D}" type="slidenum">
              <a:rPr lang="en-US" smtClean="0"/>
              <a:t>‹#›</a:t>
            </a:fld>
            <a:endParaRPr lang="en-US" dirty="0"/>
          </a:p>
        </p:txBody>
      </p:sp>
    </p:spTree>
    <p:extLst>
      <p:ext uri="{BB962C8B-B14F-4D97-AF65-F5344CB8AC3E}">
        <p14:creationId xmlns:p14="http://schemas.microsoft.com/office/powerpoint/2010/main" val="452537551"/>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add title</a:t>
            </a:r>
            <a:endParaRPr lang="en-US" dirty="0"/>
          </a:p>
        </p:txBody>
      </p:sp>
      <p:sp>
        <p:nvSpPr>
          <p:cNvPr id="3" name="Content Placeholder 2"/>
          <p:cNvSpPr>
            <a:spLocks noGrp="1"/>
          </p:cNvSpPr>
          <p:nvPr>
            <p:ph sz="half" idx="1" hasCustomPrompt="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hasCustomPrompt="1"/>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p:txBody>
          <a:bodyPr/>
          <a:lstStyle/>
          <a:p>
            <a:fld id="{5212C905-FF40-4437-BDDD-7BDE312C732D}" type="slidenum">
              <a:rPr lang="en-US" smtClean="0"/>
              <a:t>‹#›</a:t>
            </a:fld>
            <a:endParaRPr lang="en-US" dirty="0"/>
          </a:p>
        </p:txBody>
      </p:sp>
    </p:spTree>
    <p:extLst>
      <p:ext uri="{BB962C8B-B14F-4D97-AF65-F5344CB8AC3E}">
        <p14:creationId xmlns:p14="http://schemas.microsoft.com/office/powerpoint/2010/main" val="4063325424"/>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add title</a:t>
            </a:r>
            <a:endParaRPr lang="en-US" dirty="0"/>
          </a:p>
        </p:txBody>
      </p:sp>
      <p:sp>
        <p:nvSpPr>
          <p:cNvPr id="5" name="Slide Number Placeholder 4"/>
          <p:cNvSpPr>
            <a:spLocks noGrp="1"/>
          </p:cNvSpPr>
          <p:nvPr>
            <p:ph type="sldNum" sz="quarter" idx="12"/>
          </p:nvPr>
        </p:nvSpPr>
        <p:spPr/>
        <p:txBody>
          <a:bodyPr/>
          <a:lstStyle/>
          <a:p>
            <a:fld id="{5212C905-FF40-4437-BDDD-7BDE312C732D}" type="slidenum">
              <a:rPr lang="en-US" smtClean="0"/>
              <a:t>‹#›</a:t>
            </a:fld>
            <a:endParaRPr lang="en-US" dirty="0"/>
          </a:p>
        </p:txBody>
      </p:sp>
    </p:spTree>
    <p:extLst>
      <p:ext uri="{BB962C8B-B14F-4D97-AF65-F5344CB8AC3E}">
        <p14:creationId xmlns:p14="http://schemas.microsoft.com/office/powerpoint/2010/main" val="2720511481"/>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212C905-FF40-4437-BDDD-7BDE312C732D}" type="slidenum">
              <a:rPr lang="en-US" smtClean="0"/>
              <a:t>‹#›</a:t>
            </a:fld>
            <a:endParaRPr lang="en-US" dirty="0"/>
          </a:p>
        </p:txBody>
      </p:sp>
    </p:spTree>
    <p:extLst>
      <p:ext uri="{BB962C8B-B14F-4D97-AF65-F5344CB8AC3E}">
        <p14:creationId xmlns:p14="http://schemas.microsoft.com/office/powerpoint/2010/main" val="2881430807"/>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1"/>
            <a:ext cx="2133600" cy="365125"/>
          </a:xfrm>
          <a:prstGeom prst="rect">
            <a:avLst/>
          </a:prstGeom>
        </p:spPr>
        <p:txBody>
          <a:bodyPr/>
          <a:lstStyle/>
          <a:p>
            <a:endParaRPr lang="en-US"/>
          </a:p>
        </p:txBody>
      </p:sp>
      <p:sp>
        <p:nvSpPr>
          <p:cNvPr id="8" name="Footer Placeholder 7"/>
          <p:cNvSpPr>
            <a:spLocks noGrp="1"/>
          </p:cNvSpPr>
          <p:nvPr>
            <p:ph type="ftr" sz="quarter" idx="11"/>
          </p:nvPr>
        </p:nvSpPr>
        <p:spPr>
          <a:xfrm>
            <a:off x="3124200" y="6356351"/>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4346EC0E-3689-403F-ABDE-5C4658716F5E}" type="slidenum">
              <a:rPr lang="en-US" smtClean="0"/>
              <a:pPr/>
              <a:t>‹#›</a:t>
            </a:fld>
            <a:endParaRPr lang="en-US"/>
          </a:p>
        </p:txBody>
      </p:sp>
    </p:spTree>
    <p:extLst>
      <p:ext uri="{BB962C8B-B14F-4D97-AF65-F5344CB8AC3E}">
        <p14:creationId xmlns:p14="http://schemas.microsoft.com/office/powerpoint/2010/main" val="770814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b="1">
                <a:latin typeface="Helvetica" pitchFamily="34" charset="0"/>
                <a:cs typeface="Helvetica"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800">
                <a:latin typeface="Helvetica" pitchFamily="34" charset="0"/>
                <a:cs typeface="Helvetica" pitchFamily="34" charset="0"/>
              </a:defRPr>
            </a:lvl1pPr>
            <a:lvl2pPr>
              <a:defRPr sz="2800">
                <a:latin typeface="Helvetica" pitchFamily="34" charset="0"/>
                <a:cs typeface="Helvetica" pitchFamily="34" charset="0"/>
              </a:defRPr>
            </a:lvl2pPr>
            <a:lvl3pPr>
              <a:defRPr sz="2800">
                <a:latin typeface="Helvetica" pitchFamily="34" charset="0"/>
                <a:cs typeface="Helvetica" pitchFamily="34" charset="0"/>
              </a:defRPr>
            </a:lvl3pPr>
            <a:lvl4pPr>
              <a:defRPr sz="2800">
                <a:latin typeface="Helvetica" pitchFamily="34" charset="0"/>
                <a:cs typeface="Helvetica" pitchFamily="34" charset="0"/>
              </a:defRPr>
            </a:lvl4pPr>
            <a:lvl5pPr>
              <a:defRPr sz="2800">
                <a:latin typeface="Helvetica" pitchFamily="34" charset="0"/>
                <a:cs typeface="Helvetica"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a:xfrm>
            <a:off x="3581400" y="6324600"/>
            <a:ext cx="4724400" cy="365125"/>
          </a:xfrm>
        </p:spPr>
        <p:txBody>
          <a:bodyPr/>
          <a:lstStyle>
            <a:lvl1pPr>
              <a:defRPr>
                <a:solidFill>
                  <a:schemeClr val="tx1"/>
                </a:solidFill>
              </a:defRPr>
            </a:lvl1p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8C6B5B77-4519-43AE-B0BC-D3C0E1CB2607}" type="slidenum">
              <a:rPr lang="en-US" smtClean="0">
                <a:solidFill>
                  <a:prstClr val="black"/>
                </a:solidFill>
              </a:rPr>
              <a:pPr/>
              <a:t>‹#›</a:t>
            </a:fld>
            <a:endParaRPr lang="en-US" dirty="0">
              <a:solidFill>
                <a:prstClr val="black"/>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E7D711-6677-4CDD-8371-006EF45A6E8B}" type="datetimeFigureOut">
              <a:rPr lang="en-US" smtClean="0">
                <a:solidFill>
                  <a:prstClr val="black">
                    <a:tint val="75000"/>
                  </a:prstClr>
                </a:solidFill>
              </a:rPr>
              <a:pPr/>
              <a:t>5/23/2018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8C6B5B77-4519-43AE-B0BC-D3C0E1CB2607}" type="slidenum">
              <a:rPr lang="en-US" smtClean="0">
                <a:solidFill>
                  <a:prstClr val="black"/>
                </a:solidFill>
              </a:rPr>
              <a:pPr/>
              <a:t>‹#›</a:t>
            </a:fld>
            <a:endParaRPr lang="en-US" dirty="0">
              <a:solidFill>
                <a:prstClr val="black"/>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E7D711-6677-4CDD-8371-006EF45A6E8B}" type="datetimeFigureOut">
              <a:rPr lang="en-US" smtClean="0">
                <a:solidFill>
                  <a:prstClr val="black">
                    <a:tint val="75000"/>
                  </a:prstClr>
                </a:solidFill>
              </a:rPr>
              <a:pPr/>
              <a:t>5/23/2018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8C6B5B77-4519-43AE-B0BC-D3C0E1CB2607}" type="slidenum">
              <a:rPr lang="en-US" smtClean="0">
                <a:solidFill>
                  <a:prstClr val="black"/>
                </a:solidFill>
              </a:rPr>
              <a:pPr/>
              <a:t>‹#›</a:t>
            </a:fld>
            <a:endParaRPr lang="en-US" dirty="0">
              <a:solidFill>
                <a:prstClr val="black"/>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E7D711-6677-4CDD-8371-006EF45A6E8B}" type="datetimeFigureOut">
              <a:rPr lang="en-US" smtClean="0">
                <a:solidFill>
                  <a:prstClr val="black">
                    <a:tint val="75000"/>
                  </a:prstClr>
                </a:solidFill>
              </a:rPr>
              <a:pPr/>
              <a:t>5/23/2018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8C6B5B77-4519-43AE-B0BC-D3C0E1CB2607}" type="slidenum">
              <a:rPr lang="en-US" smtClean="0">
                <a:solidFill>
                  <a:prstClr val="black"/>
                </a:solidFill>
              </a:rPr>
              <a:pPr/>
              <a:t>‹#›</a:t>
            </a:fld>
            <a:endParaRPr lang="en-US" dirty="0">
              <a:solidFill>
                <a:prstClr val="black"/>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E7D711-6677-4CDD-8371-006EF45A6E8B}" type="datetimeFigureOut">
              <a:rPr lang="en-US" smtClean="0">
                <a:solidFill>
                  <a:prstClr val="black">
                    <a:tint val="75000"/>
                  </a:prstClr>
                </a:solidFill>
              </a:rPr>
              <a:pPr/>
              <a:t>5/23/2018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8C6B5B77-4519-43AE-B0BC-D3C0E1CB2607}" type="slidenum">
              <a:rPr lang="en-US" smtClean="0">
                <a:solidFill>
                  <a:prstClr val="black"/>
                </a:solidFill>
              </a:rPr>
              <a:pPr/>
              <a:t>‹#›</a:t>
            </a:fld>
            <a:endParaRPr lang="en-US" dirty="0">
              <a:solidFill>
                <a:prstClr val="black"/>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7924800" cy="10033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33400" y="1371600"/>
            <a:ext cx="7924800" cy="4648200"/>
          </a:xfrm>
        </p:spPr>
        <p:txBody>
          <a:bodyPr/>
          <a:lstStyle/>
          <a:p>
            <a:pPr lvl="0"/>
            <a:endParaRPr lang="en-US" noProof="0" dirty="0" smtClean="0"/>
          </a:p>
        </p:txBody>
      </p:sp>
      <p:sp>
        <p:nvSpPr>
          <p:cNvPr id="4" name="Rectangle 6"/>
          <p:cNvSpPr>
            <a:spLocks noGrp="1" noChangeArrowheads="1"/>
          </p:cNvSpPr>
          <p:nvPr>
            <p:ph type="sldNum" sz="quarter" idx="10"/>
          </p:nvPr>
        </p:nvSpPr>
        <p:spPr>
          <a:ln/>
        </p:spPr>
        <p:txBody>
          <a:bodyPr/>
          <a:lstStyle>
            <a:lvl1pPr>
              <a:defRPr>
                <a:solidFill>
                  <a:schemeClr val="tx1"/>
                </a:solidFill>
              </a:defRPr>
            </a:lvl1pPr>
          </a:lstStyle>
          <a:p>
            <a:pPr>
              <a:defRPr/>
            </a:pPr>
            <a:fld id="{7D2D2CC3-9131-4161-B98D-DB2C97B25CDF}" type="slidenum">
              <a:rPr lang="en-US" smtClean="0">
                <a:solidFill>
                  <a:prstClr val="black"/>
                </a:solidFill>
              </a:rPr>
              <a:pPr>
                <a:defRPr/>
              </a:pPr>
              <a:t>‹#›</a:t>
            </a:fld>
            <a:endParaRPr lang="en-US" dirty="0">
              <a:solidFill>
                <a:prstClr val="black"/>
              </a:solidFill>
            </a:endParaRPr>
          </a:p>
        </p:txBody>
      </p:sp>
      <p:sp>
        <p:nvSpPr>
          <p:cNvPr id="5" name="Rectangle 16"/>
          <p:cNvSpPr>
            <a:spLocks noGrp="1" noChangeArrowheads="1"/>
          </p:cNvSpPr>
          <p:nvPr>
            <p:ph type="ftr" sz="quarter" idx="11"/>
          </p:nvPr>
        </p:nvSpPr>
        <p:spPr>
          <a:xfrm>
            <a:off x="4038600" y="6248400"/>
            <a:ext cx="4419600" cy="457200"/>
          </a:xfrm>
          <a:ln/>
        </p:spPr>
        <p:txBody>
          <a:bodyPr/>
          <a:lstStyle>
            <a:lvl1pPr>
              <a:defRPr/>
            </a:lvl1pPr>
          </a:lstStyle>
          <a:p>
            <a:pPr>
              <a:defRPr/>
            </a:pPr>
            <a:r>
              <a:rPr lang="en-US" dirty="0" smtClean="0">
                <a:solidFill>
                  <a:prstClr val="black">
                    <a:tint val="75000"/>
                  </a:prstClr>
                </a:solidFill>
              </a:rPr>
              <a:t>www.census.gov/econ/sbo           July 13, 2010     </a:t>
            </a:r>
            <a:endParaRPr lang="en-US" dirty="0">
              <a:solidFill>
                <a:prstClr val="black">
                  <a:tint val="7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Helvetica" pitchFamily="34" charset="0"/>
                <a:cs typeface="Helvetica"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Helvetica" pitchFamily="34" charset="0"/>
                <a:cs typeface="Helvetic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C7E7D711-6677-4CDD-8371-006EF45A6E8B}" type="datetimeFigureOut">
              <a:rPr lang="en-US" smtClean="0">
                <a:solidFill>
                  <a:prstClr val="black">
                    <a:tint val="75000"/>
                  </a:prstClr>
                </a:solidFill>
              </a:rPr>
              <a:pPr/>
              <a:t>5/23/2018</a:t>
            </a:fld>
            <a:endParaRPr lang="en-US">
              <a:solidFill>
                <a:prstClr val="black">
                  <a:tint val="75000"/>
                </a:prstClr>
              </a:solidFill>
            </a:endParaRPr>
          </a:p>
        </p:txBody>
      </p:sp>
      <p:sp>
        <p:nvSpPr>
          <p:cNvPr id="5" name="Footer Placeholder 4"/>
          <p:cNvSpPr>
            <a:spLocks noGrp="1"/>
          </p:cNvSpPr>
          <p:nvPr>
            <p:ph type="ftr" sz="quarter" idx="11"/>
          </p:nvPr>
        </p:nvSpPr>
        <p:spPr>
          <a:xfrm>
            <a:off x="3124200" y="6356350"/>
            <a:ext cx="5105400" cy="365125"/>
          </a:xfr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8C6B5B77-4519-43AE-B0BC-D3C0E1CB2607}" type="slidenum">
              <a:rPr lang="en-US" smtClean="0">
                <a:solidFill>
                  <a:prstClr val="black"/>
                </a:solidFill>
              </a:rPr>
              <a:pPr/>
              <a:t>‹#›</a:t>
            </a:fld>
            <a:endParaRPr lang="en-US" dirty="0">
              <a:solidFill>
                <a:prstClr val="black"/>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b="1">
                <a:latin typeface="Helvetica" pitchFamily="34" charset="0"/>
                <a:cs typeface="Helvetica"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800">
                <a:latin typeface="Helvetica" pitchFamily="34" charset="0"/>
                <a:cs typeface="Helvetica" pitchFamily="34" charset="0"/>
              </a:defRPr>
            </a:lvl1pPr>
            <a:lvl2pPr>
              <a:defRPr sz="2800">
                <a:latin typeface="Helvetica" pitchFamily="34" charset="0"/>
                <a:cs typeface="Helvetica" pitchFamily="34" charset="0"/>
              </a:defRPr>
            </a:lvl2pPr>
            <a:lvl3pPr>
              <a:defRPr sz="2800">
                <a:latin typeface="Helvetica" pitchFamily="34" charset="0"/>
                <a:cs typeface="Helvetica" pitchFamily="34" charset="0"/>
              </a:defRPr>
            </a:lvl3pPr>
            <a:lvl4pPr>
              <a:defRPr sz="2800">
                <a:latin typeface="Helvetica" pitchFamily="34" charset="0"/>
                <a:cs typeface="Helvetica" pitchFamily="34" charset="0"/>
              </a:defRPr>
            </a:lvl4pPr>
            <a:lvl5pPr>
              <a:defRPr sz="2800">
                <a:latin typeface="Helvetica" pitchFamily="34" charset="0"/>
                <a:cs typeface="Helvetica"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a:xfrm>
            <a:off x="3581400" y="6324600"/>
            <a:ext cx="4724400" cy="365125"/>
          </a:xfrm>
        </p:spPr>
        <p:txBody>
          <a:bodyPr/>
          <a:lstStyle>
            <a:lvl1pPr>
              <a:defRPr>
                <a:solidFill>
                  <a:schemeClr val="tx1"/>
                </a:solidFill>
              </a:defRPr>
            </a:lvl1p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8C6B5B77-4519-43AE-B0BC-D3C0E1CB2607}" type="slidenum">
              <a:rPr lang="en-US" smtClean="0">
                <a:solidFill>
                  <a:prstClr val="black"/>
                </a:solidFill>
              </a:rPr>
              <a:pPr/>
              <a:t>‹#›</a:t>
            </a:fld>
            <a:endParaRPr lang="en-US" dirty="0">
              <a:solidFill>
                <a:prstClr val="black"/>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E7D711-6677-4CDD-8371-006EF45A6E8B}" type="datetimeFigureOut">
              <a:rPr lang="en-US" smtClean="0">
                <a:solidFill>
                  <a:prstClr val="black">
                    <a:tint val="75000"/>
                  </a:prstClr>
                </a:solidFill>
              </a:rPr>
              <a:pPr/>
              <a:t>5/23/2018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8C6B5B77-4519-43AE-B0BC-D3C0E1CB2607}" type="slidenum">
              <a:rPr lang="en-US" smtClean="0">
                <a:solidFill>
                  <a:prstClr val="black"/>
                </a:solidFill>
              </a:rPr>
              <a:pPr/>
              <a:t>‹#›</a:t>
            </a:fld>
            <a:endParaRPr lang="en-US" dirty="0">
              <a:solidFill>
                <a:prstClr val="black"/>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7E7D711-6677-4CDD-8371-006EF45A6E8B}" type="datetimeFigureOut">
              <a:rPr lang="en-US" smtClean="0">
                <a:solidFill>
                  <a:prstClr val="black">
                    <a:tint val="75000"/>
                  </a:prstClr>
                </a:solidFill>
              </a:rPr>
              <a:pPr/>
              <a:t>5/23/2018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8C6B5B77-4519-43AE-B0BC-D3C0E1CB2607}" type="slidenum">
              <a:rPr lang="en-US" smtClean="0">
                <a:solidFill>
                  <a:prstClr val="black"/>
                </a:solidFill>
              </a:rPr>
              <a:pPr/>
              <a:t>‹#›</a:t>
            </a:fld>
            <a:endParaRPr lang="en-US" dirty="0">
              <a:solidFill>
                <a:prstClr val="black"/>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7E7D711-6677-4CDD-8371-006EF45A6E8B}" type="datetimeFigureOut">
              <a:rPr lang="en-US" smtClean="0">
                <a:solidFill>
                  <a:prstClr val="black">
                    <a:tint val="75000"/>
                  </a:prstClr>
                </a:solidFill>
              </a:rPr>
              <a:pPr/>
              <a:t>5/23/2018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lvl1pPr>
              <a:defRPr>
                <a:solidFill>
                  <a:schemeClr val="tx1"/>
                </a:solidFill>
              </a:defRPr>
            </a:lvl1pPr>
          </a:lstStyle>
          <a:p>
            <a:fld id="{8C6B5B77-4519-43AE-B0BC-D3C0E1CB2607}" type="slidenum">
              <a:rPr lang="en-US" smtClean="0">
                <a:solidFill>
                  <a:prstClr val="black"/>
                </a:solidFill>
              </a:rPr>
              <a:pPr/>
              <a:t>‹#›</a:t>
            </a:fld>
            <a:endParaRPr lang="en-US" dirty="0">
              <a:solidFill>
                <a:prstClr val="black"/>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E7D711-6677-4CDD-8371-006EF45A6E8B}" type="datetimeFigureOut">
              <a:rPr lang="en-US" smtClean="0">
                <a:solidFill>
                  <a:prstClr val="black">
                    <a:tint val="75000"/>
                  </a:prstClr>
                </a:solidFill>
              </a:rPr>
              <a:pPr/>
              <a:t>5/23/2018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8C6B5B77-4519-43AE-B0BC-D3C0E1CB2607}" type="slidenum">
              <a:rPr lang="en-US" smtClean="0">
                <a:solidFill>
                  <a:prstClr val="black"/>
                </a:solidFill>
              </a:rPr>
              <a:pPr/>
              <a:t>‹#›</a:t>
            </a:fld>
            <a:endParaRPr lang="en-US" dirty="0">
              <a:solidFill>
                <a:prstClr val="black"/>
              </a:solidFil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7E7D711-6677-4CDD-8371-006EF45A6E8B}" type="datetimeFigureOut">
              <a:rPr lang="en-US" smtClean="0">
                <a:solidFill>
                  <a:prstClr val="black">
                    <a:tint val="75000"/>
                  </a:prstClr>
                </a:solidFill>
              </a:rPr>
              <a:pPr/>
              <a:t>5/23/2018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8C6B5B77-4519-43AE-B0BC-D3C0E1CB2607}" type="slidenum">
              <a:rPr lang="en-US" smtClean="0">
                <a:solidFill>
                  <a:prstClr val="black"/>
                </a:solidFill>
              </a:rPr>
              <a:pPr/>
              <a:t>‹#›</a:t>
            </a:fld>
            <a:endParaRPr lang="en-US" dirty="0">
              <a:solidFill>
                <a:prstClr val="black"/>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E7D711-6677-4CDD-8371-006EF45A6E8B}" type="datetimeFigureOut">
              <a:rPr lang="en-US" smtClean="0">
                <a:solidFill>
                  <a:prstClr val="black">
                    <a:tint val="75000"/>
                  </a:prstClr>
                </a:solidFill>
              </a:rPr>
              <a:pPr/>
              <a:t>5/23/2018</a:t>
            </a:fld>
            <a:endParaRPr lang="en-US">
              <a:solidFill>
                <a:prstClr val="black">
                  <a:tint val="75000"/>
                </a:prstClr>
              </a:solidFill>
            </a:endParaRPr>
          </a:p>
        </p:txBody>
      </p:sp>
      <p:sp>
        <p:nvSpPr>
          <p:cNvPr id="3" name="Footer Placeholder 2"/>
          <p:cNvSpPr>
            <a:spLocks noGrp="1"/>
          </p:cNvSpPr>
          <p:nvPr>
            <p:ph type="ftr" sz="quarter" idx="11"/>
          </p:nvPr>
        </p:nvSpPr>
        <p:spPr>
          <a:xfrm>
            <a:off x="3810000" y="6248400"/>
            <a:ext cx="4495800" cy="365125"/>
          </a:xfrm>
        </p:spPr>
        <p:txBody>
          <a:bodyPr/>
          <a:lstStyle>
            <a:lvl1pPr>
              <a:defRPr>
                <a:solidFill>
                  <a:schemeClr val="tx1"/>
                </a:solidFill>
              </a:defRPr>
            </a:lvl1pPr>
          </a:lstStyle>
          <a:p>
            <a:endParaRPr lang="en-US" dirty="0">
              <a:solidFill>
                <a:prstClr val="black"/>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8C6B5B77-4519-43AE-B0BC-D3C0E1CB2607}" type="slidenum">
              <a:rPr lang="en-US" smtClean="0">
                <a:solidFill>
                  <a:prstClr val="black"/>
                </a:solidFill>
              </a:rPr>
              <a:pPr/>
              <a:t>‹#›</a:t>
            </a:fld>
            <a:endParaRPr lang="en-US" dirty="0">
              <a:solidFill>
                <a:prstClr val="black"/>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E7D711-6677-4CDD-8371-006EF45A6E8B}" type="datetimeFigureOut">
              <a:rPr lang="en-US" smtClean="0">
                <a:solidFill>
                  <a:prstClr val="black">
                    <a:tint val="75000"/>
                  </a:prstClr>
                </a:solidFill>
              </a:rPr>
              <a:pPr/>
              <a:t>5/23/2018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8C6B5B77-4519-43AE-B0BC-D3C0E1CB2607}" type="slidenum">
              <a:rPr lang="en-US" smtClean="0">
                <a:solidFill>
                  <a:prstClr val="black"/>
                </a:solidFill>
              </a:rPr>
              <a:pPr/>
              <a:t>‹#›</a:t>
            </a:fld>
            <a:endParaRPr lang="en-US" dirty="0">
              <a:solidFill>
                <a:prstClr val="black"/>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E7D711-6677-4CDD-8371-006EF45A6E8B}" type="datetimeFigureOut">
              <a:rPr lang="en-US" smtClean="0">
                <a:solidFill>
                  <a:prstClr val="black">
                    <a:tint val="75000"/>
                  </a:prstClr>
                </a:solidFill>
              </a:rPr>
              <a:pPr/>
              <a:t>5/23/2018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8C6B5B77-4519-43AE-B0BC-D3C0E1CB2607}" type="slidenum">
              <a:rPr lang="en-US" smtClean="0">
                <a:solidFill>
                  <a:prstClr val="black"/>
                </a:solidFill>
              </a:rPr>
              <a:pPr/>
              <a:t>‹#›</a:t>
            </a:fld>
            <a:endParaRPr lang="en-US" dirty="0">
              <a:solidFill>
                <a:prstClr val="black"/>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E7D711-6677-4CDD-8371-006EF45A6E8B}" type="datetimeFigureOut">
              <a:rPr lang="en-US" smtClean="0">
                <a:solidFill>
                  <a:prstClr val="black">
                    <a:tint val="75000"/>
                  </a:prstClr>
                </a:solidFill>
              </a:rPr>
              <a:pPr/>
              <a:t>5/23/2018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8C6B5B77-4519-43AE-B0BC-D3C0E1CB2607}" type="slidenum">
              <a:rPr lang="en-US" smtClean="0">
                <a:solidFill>
                  <a:prstClr val="black"/>
                </a:solidFill>
              </a:rPr>
              <a:pPr/>
              <a:t>‹#›</a:t>
            </a:fld>
            <a:endParaRPr lang="en-US" dirty="0">
              <a:solidFill>
                <a:prstClr val="black"/>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E7D711-6677-4CDD-8371-006EF45A6E8B}" type="datetimeFigureOut">
              <a:rPr lang="en-US" smtClean="0">
                <a:solidFill>
                  <a:prstClr val="black">
                    <a:tint val="75000"/>
                  </a:prstClr>
                </a:solidFill>
              </a:rPr>
              <a:pPr/>
              <a:t>5/23/2018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8C6B5B77-4519-43AE-B0BC-D3C0E1CB2607}" type="slidenum">
              <a:rPr lang="en-US" smtClean="0">
                <a:solidFill>
                  <a:prstClr val="black"/>
                </a:solidFill>
              </a:rPr>
              <a:pPr/>
              <a:t>‹#›</a:t>
            </a:fld>
            <a:endParaRPr lang="en-US" dirty="0">
              <a:solidFill>
                <a:prstClr val="black"/>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7924800" cy="10033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33400" y="1371600"/>
            <a:ext cx="7924800" cy="4648200"/>
          </a:xfrm>
        </p:spPr>
        <p:txBody>
          <a:bodyPr/>
          <a:lstStyle/>
          <a:p>
            <a:pPr lvl="0"/>
            <a:endParaRPr lang="en-US" noProof="0" dirty="0" smtClean="0"/>
          </a:p>
        </p:txBody>
      </p:sp>
      <p:sp>
        <p:nvSpPr>
          <p:cNvPr id="4" name="Rectangle 6"/>
          <p:cNvSpPr>
            <a:spLocks noGrp="1" noChangeArrowheads="1"/>
          </p:cNvSpPr>
          <p:nvPr>
            <p:ph type="sldNum" sz="quarter" idx="10"/>
          </p:nvPr>
        </p:nvSpPr>
        <p:spPr>
          <a:ln/>
        </p:spPr>
        <p:txBody>
          <a:bodyPr/>
          <a:lstStyle>
            <a:lvl1pPr>
              <a:defRPr>
                <a:solidFill>
                  <a:schemeClr val="tx1"/>
                </a:solidFill>
              </a:defRPr>
            </a:lvl1pPr>
          </a:lstStyle>
          <a:p>
            <a:pPr>
              <a:defRPr/>
            </a:pPr>
            <a:fld id="{7D2D2CC3-9131-4161-B98D-DB2C97B25CDF}" type="slidenum">
              <a:rPr lang="en-US" smtClean="0">
                <a:solidFill>
                  <a:prstClr val="black"/>
                </a:solidFill>
              </a:rPr>
              <a:pPr>
                <a:defRPr/>
              </a:pPr>
              <a:t>‹#›</a:t>
            </a:fld>
            <a:endParaRPr lang="en-US" dirty="0">
              <a:solidFill>
                <a:prstClr val="black"/>
              </a:solidFill>
            </a:endParaRPr>
          </a:p>
        </p:txBody>
      </p:sp>
      <p:sp>
        <p:nvSpPr>
          <p:cNvPr id="5" name="Rectangle 16"/>
          <p:cNvSpPr>
            <a:spLocks noGrp="1" noChangeArrowheads="1"/>
          </p:cNvSpPr>
          <p:nvPr>
            <p:ph type="ftr" sz="quarter" idx="11"/>
          </p:nvPr>
        </p:nvSpPr>
        <p:spPr>
          <a:xfrm>
            <a:off x="4038600" y="6248400"/>
            <a:ext cx="4419600" cy="457200"/>
          </a:xfrm>
          <a:ln/>
        </p:spPr>
        <p:txBody>
          <a:bodyPr/>
          <a:lstStyle>
            <a:lvl1pPr>
              <a:defRPr/>
            </a:lvl1pPr>
          </a:lstStyle>
          <a:p>
            <a:pPr>
              <a:defRPr/>
            </a:pPr>
            <a:r>
              <a:rPr lang="en-US" dirty="0" smtClean="0">
                <a:solidFill>
                  <a:prstClr val="black">
                    <a:tint val="75000"/>
                  </a:prstClr>
                </a:solidFill>
              </a:rPr>
              <a:t>www.census.gov/econ/sbo           July 13, 2010     </a:t>
            </a:r>
            <a:endParaRPr lang="en-US" dirty="0">
              <a:solidFill>
                <a:prstClr val="black">
                  <a:tint val="75000"/>
                </a:prstClr>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Helvetica" pitchFamily="34" charset="0"/>
                <a:cs typeface="Helvetica"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Helvetica" pitchFamily="34" charset="0"/>
                <a:cs typeface="Helvetic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C7E7D711-6677-4CDD-8371-006EF45A6E8B}" type="datetimeFigureOut">
              <a:rPr lang="en-US" smtClean="0">
                <a:solidFill>
                  <a:prstClr val="black">
                    <a:tint val="75000"/>
                  </a:prstClr>
                </a:solidFill>
              </a:rPr>
              <a:pPr/>
              <a:t>5/23/2018</a:t>
            </a:fld>
            <a:endParaRPr lang="en-US">
              <a:solidFill>
                <a:prstClr val="black">
                  <a:tint val="75000"/>
                </a:prstClr>
              </a:solidFill>
            </a:endParaRPr>
          </a:p>
        </p:txBody>
      </p:sp>
      <p:sp>
        <p:nvSpPr>
          <p:cNvPr id="5" name="Footer Placeholder 4"/>
          <p:cNvSpPr>
            <a:spLocks noGrp="1"/>
          </p:cNvSpPr>
          <p:nvPr>
            <p:ph type="ftr" sz="quarter" idx="11"/>
          </p:nvPr>
        </p:nvSpPr>
        <p:spPr>
          <a:xfrm>
            <a:off x="3124200" y="6356350"/>
            <a:ext cx="5105400" cy="365125"/>
          </a:xfr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8C6B5B77-4519-43AE-B0BC-D3C0E1CB2607}" type="slidenum">
              <a:rPr lang="en-US" smtClean="0">
                <a:solidFill>
                  <a:prstClr val="black"/>
                </a:solidFill>
              </a:rPr>
              <a:pPr/>
              <a:t>‹#›</a:t>
            </a:fld>
            <a:endParaRPr lang="en-US" dirty="0">
              <a:solidFill>
                <a:prstClr val="black"/>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b="1">
                <a:latin typeface="Helvetica" pitchFamily="34" charset="0"/>
                <a:cs typeface="Helvetica"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800">
                <a:latin typeface="Helvetica" pitchFamily="34" charset="0"/>
                <a:cs typeface="Helvetica" pitchFamily="34" charset="0"/>
              </a:defRPr>
            </a:lvl1pPr>
            <a:lvl2pPr>
              <a:defRPr sz="2800">
                <a:latin typeface="Helvetica" pitchFamily="34" charset="0"/>
                <a:cs typeface="Helvetica" pitchFamily="34" charset="0"/>
              </a:defRPr>
            </a:lvl2pPr>
            <a:lvl3pPr>
              <a:defRPr sz="2800">
                <a:latin typeface="Helvetica" pitchFamily="34" charset="0"/>
                <a:cs typeface="Helvetica" pitchFamily="34" charset="0"/>
              </a:defRPr>
            </a:lvl3pPr>
            <a:lvl4pPr>
              <a:defRPr sz="2800">
                <a:latin typeface="Helvetica" pitchFamily="34" charset="0"/>
                <a:cs typeface="Helvetica" pitchFamily="34" charset="0"/>
              </a:defRPr>
            </a:lvl4pPr>
            <a:lvl5pPr>
              <a:defRPr sz="2800">
                <a:latin typeface="Helvetica" pitchFamily="34" charset="0"/>
                <a:cs typeface="Helvetica"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a:xfrm>
            <a:off x="3581400" y="6324600"/>
            <a:ext cx="4724400" cy="365125"/>
          </a:xfrm>
        </p:spPr>
        <p:txBody>
          <a:bodyPr/>
          <a:lstStyle>
            <a:lvl1pPr>
              <a:defRPr>
                <a:solidFill>
                  <a:schemeClr val="tx1"/>
                </a:solidFill>
              </a:defRPr>
            </a:lvl1p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8C6B5B77-4519-43AE-B0BC-D3C0E1CB2607}" type="slidenum">
              <a:rPr lang="en-US" smtClean="0">
                <a:solidFill>
                  <a:prstClr val="black"/>
                </a:solidFill>
              </a:rPr>
              <a:pPr/>
              <a:t>‹#›</a:t>
            </a:fld>
            <a:endParaRPr lang="en-US" dirty="0">
              <a:solidFill>
                <a:prstClr val="black"/>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E7D711-6677-4CDD-8371-006EF45A6E8B}" type="datetimeFigureOut">
              <a:rPr lang="en-US" smtClean="0">
                <a:solidFill>
                  <a:prstClr val="black">
                    <a:tint val="75000"/>
                  </a:prstClr>
                </a:solidFill>
              </a:rPr>
              <a:pPr/>
              <a:t>5/23/2018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8C6B5B77-4519-43AE-B0BC-D3C0E1CB2607}" type="slidenum">
              <a:rPr lang="en-US" smtClean="0">
                <a:solidFill>
                  <a:prstClr val="black"/>
                </a:solidFill>
              </a:rPr>
              <a:pPr/>
              <a:t>‹#›</a:t>
            </a:fld>
            <a:endParaRPr lang="en-US" dirty="0">
              <a:solidFill>
                <a:prstClr val="black"/>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7E7D711-6677-4CDD-8371-006EF45A6E8B}" type="datetimeFigureOut">
              <a:rPr lang="en-US" smtClean="0">
                <a:solidFill>
                  <a:prstClr val="black">
                    <a:tint val="75000"/>
                  </a:prstClr>
                </a:solidFill>
              </a:rPr>
              <a:pPr/>
              <a:t>5/23/2018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8C6B5B77-4519-43AE-B0BC-D3C0E1CB2607}" type="slidenum">
              <a:rPr lang="en-US" smtClean="0">
                <a:solidFill>
                  <a:prstClr val="black"/>
                </a:solidFill>
              </a:rPr>
              <a:pPr/>
              <a:t>‹#›</a:t>
            </a:fld>
            <a:endParaRPr lang="en-US" dirty="0">
              <a:solidFill>
                <a:prstClr val="black"/>
              </a:solidFil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7E7D711-6677-4CDD-8371-006EF45A6E8B}" type="datetimeFigureOut">
              <a:rPr lang="en-US" smtClean="0">
                <a:solidFill>
                  <a:prstClr val="black">
                    <a:tint val="75000"/>
                  </a:prstClr>
                </a:solidFill>
              </a:rPr>
              <a:pPr/>
              <a:t>5/23/2018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8C6B5B77-4519-43AE-B0BC-D3C0E1CB2607}" type="slidenum">
              <a:rPr lang="en-US" smtClean="0">
                <a:solidFill>
                  <a:prstClr val="black"/>
                </a:solidFill>
              </a:rPr>
              <a:pPr/>
              <a:t>‹#›</a:t>
            </a:fld>
            <a:endParaRPr lang="en-US" dirty="0">
              <a:solidFill>
                <a:prstClr val="black"/>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7E7D711-6677-4CDD-8371-006EF45A6E8B}" type="datetimeFigureOut">
              <a:rPr lang="en-US" smtClean="0">
                <a:solidFill>
                  <a:prstClr val="black">
                    <a:tint val="75000"/>
                  </a:prstClr>
                </a:solidFill>
              </a:rPr>
              <a:pPr/>
              <a:t>5/23/2018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lvl1pPr>
              <a:defRPr>
                <a:solidFill>
                  <a:schemeClr val="tx1"/>
                </a:solidFill>
              </a:defRPr>
            </a:lvl1pPr>
          </a:lstStyle>
          <a:p>
            <a:fld id="{8C6B5B77-4519-43AE-B0BC-D3C0E1CB2607}" type="slidenum">
              <a:rPr lang="en-US" smtClean="0">
                <a:solidFill>
                  <a:prstClr val="black"/>
                </a:solidFill>
              </a:rPr>
              <a:pPr/>
              <a:t>‹#›</a:t>
            </a:fld>
            <a:endParaRPr lang="en-US" dirty="0">
              <a:solidFill>
                <a:prstClr val="black"/>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7E7D711-6677-4CDD-8371-006EF45A6E8B}" type="datetimeFigureOut">
              <a:rPr lang="en-US" smtClean="0">
                <a:solidFill>
                  <a:prstClr val="black">
                    <a:tint val="75000"/>
                  </a:prstClr>
                </a:solidFill>
              </a:rPr>
              <a:pPr/>
              <a:t>5/23/2018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8C6B5B77-4519-43AE-B0BC-D3C0E1CB2607}" type="slidenum">
              <a:rPr lang="en-US" smtClean="0">
                <a:solidFill>
                  <a:prstClr val="black"/>
                </a:solidFill>
              </a:rPr>
              <a:pPr/>
              <a:t>‹#›</a:t>
            </a:fld>
            <a:endParaRPr lang="en-US" dirty="0">
              <a:solidFill>
                <a:prstClr val="black"/>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E7D711-6677-4CDD-8371-006EF45A6E8B}" type="datetimeFigureOut">
              <a:rPr lang="en-US" smtClean="0">
                <a:solidFill>
                  <a:prstClr val="black">
                    <a:tint val="75000"/>
                  </a:prstClr>
                </a:solidFill>
              </a:rPr>
              <a:pPr/>
              <a:t>5/23/2018</a:t>
            </a:fld>
            <a:endParaRPr lang="en-US">
              <a:solidFill>
                <a:prstClr val="black">
                  <a:tint val="75000"/>
                </a:prstClr>
              </a:solidFill>
            </a:endParaRPr>
          </a:p>
        </p:txBody>
      </p:sp>
      <p:sp>
        <p:nvSpPr>
          <p:cNvPr id="3" name="Footer Placeholder 2"/>
          <p:cNvSpPr>
            <a:spLocks noGrp="1"/>
          </p:cNvSpPr>
          <p:nvPr>
            <p:ph type="ftr" sz="quarter" idx="11"/>
          </p:nvPr>
        </p:nvSpPr>
        <p:spPr>
          <a:xfrm>
            <a:off x="3810000" y="6248400"/>
            <a:ext cx="4495800" cy="365125"/>
          </a:xfrm>
        </p:spPr>
        <p:txBody>
          <a:bodyPr/>
          <a:lstStyle>
            <a:lvl1pPr>
              <a:defRPr>
                <a:solidFill>
                  <a:schemeClr val="tx1"/>
                </a:solidFill>
              </a:defRPr>
            </a:lvl1pPr>
          </a:lstStyle>
          <a:p>
            <a:endParaRPr lang="en-US" dirty="0">
              <a:solidFill>
                <a:prstClr val="black"/>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8C6B5B77-4519-43AE-B0BC-D3C0E1CB2607}" type="slidenum">
              <a:rPr lang="en-US" smtClean="0">
                <a:solidFill>
                  <a:prstClr val="black"/>
                </a:solidFill>
              </a:rPr>
              <a:pPr/>
              <a:t>‹#›</a:t>
            </a:fld>
            <a:endParaRPr lang="en-US" dirty="0">
              <a:solidFill>
                <a:prstClr val="black"/>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E7D711-6677-4CDD-8371-006EF45A6E8B}" type="datetimeFigureOut">
              <a:rPr lang="en-US" smtClean="0">
                <a:solidFill>
                  <a:prstClr val="black">
                    <a:tint val="75000"/>
                  </a:prstClr>
                </a:solidFill>
              </a:rPr>
              <a:pPr/>
              <a:t>5/23/2018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8C6B5B77-4519-43AE-B0BC-D3C0E1CB2607}" type="slidenum">
              <a:rPr lang="en-US" smtClean="0">
                <a:solidFill>
                  <a:prstClr val="black"/>
                </a:solidFill>
              </a:rPr>
              <a:pPr/>
              <a:t>‹#›</a:t>
            </a:fld>
            <a:endParaRPr lang="en-US" dirty="0">
              <a:solidFill>
                <a:prstClr val="black"/>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E7D711-6677-4CDD-8371-006EF45A6E8B}" type="datetimeFigureOut">
              <a:rPr lang="en-US" smtClean="0">
                <a:solidFill>
                  <a:prstClr val="black">
                    <a:tint val="75000"/>
                  </a:prstClr>
                </a:solidFill>
              </a:rPr>
              <a:pPr/>
              <a:t>5/23/2018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8C6B5B77-4519-43AE-B0BC-D3C0E1CB2607}" type="slidenum">
              <a:rPr lang="en-US" smtClean="0">
                <a:solidFill>
                  <a:prstClr val="black"/>
                </a:solidFill>
              </a:rPr>
              <a:pPr/>
              <a:t>‹#›</a:t>
            </a:fld>
            <a:endParaRPr lang="en-US" dirty="0">
              <a:solidFill>
                <a:prstClr val="black"/>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E7D711-6677-4CDD-8371-006EF45A6E8B}" type="datetimeFigureOut">
              <a:rPr lang="en-US" smtClean="0">
                <a:solidFill>
                  <a:prstClr val="black">
                    <a:tint val="75000"/>
                  </a:prstClr>
                </a:solidFill>
              </a:rPr>
              <a:pPr/>
              <a:t>5/23/2018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8C6B5B77-4519-43AE-B0BC-D3C0E1CB2607}" type="slidenum">
              <a:rPr lang="en-US" smtClean="0">
                <a:solidFill>
                  <a:prstClr val="black"/>
                </a:solidFill>
              </a:rPr>
              <a:pPr/>
              <a:t>‹#›</a:t>
            </a:fld>
            <a:endParaRPr lang="en-US" dirty="0">
              <a:solidFill>
                <a:prstClr val="black"/>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E7D711-6677-4CDD-8371-006EF45A6E8B}" type="datetimeFigureOut">
              <a:rPr lang="en-US" smtClean="0">
                <a:solidFill>
                  <a:prstClr val="black">
                    <a:tint val="75000"/>
                  </a:prstClr>
                </a:solidFill>
              </a:rPr>
              <a:pPr/>
              <a:t>5/23/2018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8C6B5B77-4519-43AE-B0BC-D3C0E1CB2607}" type="slidenum">
              <a:rPr lang="en-US" smtClean="0">
                <a:solidFill>
                  <a:prstClr val="black"/>
                </a:solidFill>
              </a:rPr>
              <a:pPr/>
              <a:t>‹#›</a:t>
            </a:fld>
            <a:endParaRPr lang="en-US" dirty="0">
              <a:solidFill>
                <a:prstClr val="black"/>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7924800" cy="10033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33400" y="1371600"/>
            <a:ext cx="7924800" cy="4648200"/>
          </a:xfrm>
        </p:spPr>
        <p:txBody>
          <a:bodyPr/>
          <a:lstStyle/>
          <a:p>
            <a:pPr lvl="0"/>
            <a:endParaRPr lang="en-US" noProof="0" dirty="0" smtClean="0"/>
          </a:p>
        </p:txBody>
      </p:sp>
      <p:sp>
        <p:nvSpPr>
          <p:cNvPr id="4" name="Rectangle 6"/>
          <p:cNvSpPr>
            <a:spLocks noGrp="1" noChangeArrowheads="1"/>
          </p:cNvSpPr>
          <p:nvPr>
            <p:ph type="sldNum" sz="quarter" idx="10"/>
          </p:nvPr>
        </p:nvSpPr>
        <p:spPr>
          <a:ln/>
        </p:spPr>
        <p:txBody>
          <a:bodyPr/>
          <a:lstStyle>
            <a:lvl1pPr>
              <a:defRPr>
                <a:solidFill>
                  <a:schemeClr val="tx1"/>
                </a:solidFill>
              </a:defRPr>
            </a:lvl1pPr>
          </a:lstStyle>
          <a:p>
            <a:pPr>
              <a:defRPr/>
            </a:pPr>
            <a:fld id="{7D2D2CC3-9131-4161-B98D-DB2C97B25CDF}" type="slidenum">
              <a:rPr lang="en-US" smtClean="0">
                <a:solidFill>
                  <a:prstClr val="black"/>
                </a:solidFill>
              </a:rPr>
              <a:pPr>
                <a:defRPr/>
              </a:pPr>
              <a:t>‹#›</a:t>
            </a:fld>
            <a:endParaRPr lang="en-US" dirty="0">
              <a:solidFill>
                <a:prstClr val="black"/>
              </a:solidFill>
            </a:endParaRPr>
          </a:p>
        </p:txBody>
      </p:sp>
      <p:sp>
        <p:nvSpPr>
          <p:cNvPr id="5" name="Rectangle 16"/>
          <p:cNvSpPr>
            <a:spLocks noGrp="1" noChangeArrowheads="1"/>
          </p:cNvSpPr>
          <p:nvPr>
            <p:ph type="ftr" sz="quarter" idx="11"/>
          </p:nvPr>
        </p:nvSpPr>
        <p:spPr>
          <a:xfrm>
            <a:off x="4038600" y="6248400"/>
            <a:ext cx="4419600" cy="457200"/>
          </a:xfrm>
          <a:ln/>
        </p:spPr>
        <p:txBody>
          <a:bodyPr/>
          <a:lstStyle>
            <a:lvl1pPr>
              <a:defRPr/>
            </a:lvl1pPr>
          </a:lstStyle>
          <a:p>
            <a:pPr>
              <a:defRPr/>
            </a:pPr>
            <a:r>
              <a:rPr lang="en-US" dirty="0" smtClean="0">
                <a:solidFill>
                  <a:prstClr val="black">
                    <a:tint val="75000"/>
                  </a:prstClr>
                </a:solidFill>
              </a:rPr>
              <a:t>www.census.gov/econ/sbo           July 13, 2010     </a:t>
            </a:r>
            <a:endParaRPr lang="en-US" dirty="0">
              <a:solidFill>
                <a:prstClr val="black">
                  <a:tint val="75000"/>
                </a:prstClr>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Helvetica" pitchFamily="34" charset="0"/>
                <a:cs typeface="Helvetica"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Helvetica" pitchFamily="34" charset="0"/>
                <a:cs typeface="Helvetic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C7E7D711-6677-4CDD-8371-006EF45A6E8B}" type="datetimeFigureOut">
              <a:rPr lang="en-US" smtClean="0">
                <a:solidFill>
                  <a:prstClr val="black">
                    <a:tint val="75000"/>
                  </a:prstClr>
                </a:solidFill>
              </a:rPr>
              <a:pPr/>
              <a:t>5/23/2018</a:t>
            </a:fld>
            <a:endParaRPr lang="en-US">
              <a:solidFill>
                <a:prstClr val="black">
                  <a:tint val="75000"/>
                </a:prstClr>
              </a:solidFill>
            </a:endParaRPr>
          </a:p>
        </p:txBody>
      </p:sp>
      <p:sp>
        <p:nvSpPr>
          <p:cNvPr id="5" name="Footer Placeholder 4"/>
          <p:cNvSpPr>
            <a:spLocks noGrp="1"/>
          </p:cNvSpPr>
          <p:nvPr>
            <p:ph type="ftr" sz="quarter" idx="11"/>
          </p:nvPr>
        </p:nvSpPr>
        <p:spPr>
          <a:xfrm>
            <a:off x="3124200" y="6356350"/>
            <a:ext cx="5105400" cy="365125"/>
          </a:xfr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8C6B5B77-4519-43AE-B0BC-D3C0E1CB2607}" type="slidenum">
              <a:rPr lang="en-US" smtClean="0">
                <a:solidFill>
                  <a:prstClr val="black"/>
                </a:solidFill>
              </a:rPr>
              <a:pPr/>
              <a:t>‹#›</a:t>
            </a:fld>
            <a:endParaRPr lang="en-US" dirty="0">
              <a:solidFill>
                <a:prstClr val="black"/>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7E7D711-6677-4CDD-8371-006EF45A6E8B}" type="datetimeFigureOut">
              <a:rPr lang="en-US" smtClean="0">
                <a:solidFill>
                  <a:prstClr val="black">
                    <a:tint val="75000"/>
                  </a:prstClr>
                </a:solidFill>
              </a:rPr>
              <a:pPr/>
              <a:t>5/23/2018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lvl1pPr>
              <a:defRPr>
                <a:solidFill>
                  <a:schemeClr val="tx1"/>
                </a:solidFill>
              </a:defRPr>
            </a:lvl1pPr>
          </a:lstStyle>
          <a:p>
            <a:fld id="{8C6B5B77-4519-43AE-B0BC-D3C0E1CB2607}" type="slidenum">
              <a:rPr lang="en-US" smtClean="0">
                <a:solidFill>
                  <a:prstClr val="black"/>
                </a:solidFill>
              </a:rPr>
              <a:pPr/>
              <a:t>‹#›</a:t>
            </a:fld>
            <a:endParaRPr lang="en-US" dirty="0">
              <a:solidFill>
                <a:prstClr val="black"/>
              </a:solidFil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b="1">
                <a:latin typeface="Helvetica" pitchFamily="34" charset="0"/>
                <a:cs typeface="Helvetica"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800">
                <a:latin typeface="Helvetica" pitchFamily="34" charset="0"/>
                <a:cs typeface="Helvetica" pitchFamily="34" charset="0"/>
              </a:defRPr>
            </a:lvl1pPr>
            <a:lvl2pPr>
              <a:defRPr sz="2800">
                <a:latin typeface="Helvetica" pitchFamily="34" charset="0"/>
                <a:cs typeface="Helvetica" pitchFamily="34" charset="0"/>
              </a:defRPr>
            </a:lvl2pPr>
            <a:lvl3pPr>
              <a:defRPr sz="2800">
                <a:latin typeface="Helvetica" pitchFamily="34" charset="0"/>
                <a:cs typeface="Helvetica" pitchFamily="34" charset="0"/>
              </a:defRPr>
            </a:lvl3pPr>
            <a:lvl4pPr>
              <a:defRPr sz="2800">
                <a:latin typeface="Helvetica" pitchFamily="34" charset="0"/>
                <a:cs typeface="Helvetica" pitchFamily="34" charset="0"/>
              </a:defRPr>
            </a:lvl4pPr>
            <a:lvl5pPr>
              <a:defRPr sz="2800">
                <a:latin typeface="Helvetica" pitchFamily="34" charset="0"/>
                <a:cs typeface="Helvetica"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a:xfrm>
            <a:off x="3581400" y="6324600"/>
            <a:ext cx="4724400" cy="365125"/>
          </a:xfrm>
        </p:spPr>
        <p:txBody>
          <a:bodyPr/>
          <a:lstStyle>
            <a:lvl1pPr>
              <a:defRPr>
                <a:solidFill>
                  <a:schemeClr val="tx1"/>
                </a:solidFill>
              </a:defRPr>
            </a:lvl1p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8C6B5B77-4519-43AE-B0BC-D3C0E1CB2607}" type="slidenum">
              <a:rPr lang="en-US" smtClean="0">
                <a:solidFill>
                  <a:prstClr val="black"/>
                </a:solidFill>
              </a:rPr>
              <a:pPr/>
              <a:t>‹#›</a:t>
            </a:fld>
            <a:endParaRPr lang="en-US" dirty="0">
              <a:solidFill>
                <a:prstClr val="black"/>
              </a:solidFil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E7D711-6677-4CDD-8371-006EF45A6E8B}" type="datetimeFigureOut">
              <a:rPr lang="en-US" smtClean="0">
                <a:solidFill>
                  <a:prstClr val="black">
                    <a:tint val="75000"/>
                  </a:prstClr>
                </a:solidFill>
              </a:rPr>
              <a:pPr/>
              <a:t>5/23/2018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8C6B5B77-4519-43AE-B0BC-D3C0E1CB2607}" type="slidenum">
              <a:rPr lang="en-US" smtClean="0">
                <a:solidFill>
                  <a:prstClr val="black"/>
                </a:solidFill>
              </a:rPr>
              <a:pPr/>
              <a:t>‹#›</a:t>
            </a:fld>
            <a:endParaRPr lang="en-US" dirty="0">
              <a:solidFill>
                <a:prstClr val="black"/>
              </a:solidFil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7E7D711-6677-4CDD-8371-006EF45A6E8B}" type="datetimeFigureOut">
              <a:rPr lang="en-US" smtClean="0">
                <a:solidFill>
                  <a:prstClr val="black">
                    <a:tint val="75000"/>
                  </a:prstClr>
                </a:solidFill>
              </a:rPr>
              <a:pPr/>
              <a:t>5/23/2018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8C6B5B77-4519-43AE-B0BC-D3C0E1CB2607}" type="slidenum">
              <a:rPr lang="en-US" smtClean="0">
                <a:solidFill>
                  <a:prstClr val="black"/>
                </a:solidFill>
              </a:rPr>
              <a:pPr/>
              <a:t>‹#›</a:t>
            </a:fld>
            <a:endParaRPr lang="en-US" dirty="0">
              <a:solidFill>
                <a:prstClr val="black"/>
              </a:solidFil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7E7D711-6677-4CDD-8371-006EF45A6E8B}" type="datetimeFigureOut">
              <a:rPr lang="en-US" smtClean="0">
                <a:solidFill>
                  <a:prstClr val="black">
                    <a:tint val="75000"/>
                  </a:prstClr>
                </a:solidFill>
              </a:rPr>
              <a:pPr/>
              <a:t>5/23/2018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lvl1pPr>
              <a:defRPr>
                <a:solidFill>
                  <a:schemeClr val="tx1"/>
                </a:solidFill>
              </a:defRPr>
            </a:lvl1pPr>
          </a:lstStyle>
          <a:p>
            <a:fld id="{8C6B5B77-4519-43AE-B0BC-D3C0E1CB2607}" type="slidenum">
              <a:rPr lang="en-US" smtClean="0">
                <a:solidFill>
                  <a:prstClr val="black"/>
                </a:solidFill>
              </a:rPr>
              <a:pPr/>
              <a:t>‹#›</a:t>
            </a:fld>
            <a:endParaRPr lang="en-US" dirty="0">
              <a:solidFill>
                <a:prstClr val="black"/>
              </a:solidFil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7E7D711-6677-4CDD-8371-006EF45A6E8B}" type="datetimeFigureOut">
              <a:rPr lang="en-US" smtClean="0">
                <a:solidFill>
                  <a:prstClr val="black">
                    <a:tint val="75000"/>
                  </a:prstClr>
                </a:solidFill>
              </a:rPr>
              <a:pPr/>
              <a:t>5/23/2018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8C6B5B77-4519-43AE-B0BC-D3C0E1CB2607}" type="slidenum">
              <a:rPr lang="en-US" smtClean="0">
                <a:solidFill>
                  <a:prstClr val="black"/>
                </a:solidFill>
              </a:rPr>
              <a:pPr/>
              <a:t>‹#›</a:t>
            </a:fld>
            <a:endParaRPr lang="en-US" dirty="0">
              <a:solidFill>
                <a:prstClr val="black"/>
              </a:solidFil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E7D711-6677-4CDD-8371-006EF45A6E8B}" type="datetimeFigureOut">
              <a:rPr lang="en-US" smtClean="0">
                <a:solidFill>
                  <a:prstClr val="black">
                    <a:tint val="75000"/>
                  </a:prstClr>
                </a:solidFill>
              </a:rPr>
              <a:pPr/>
              <a:t>5/23/2018</a:t>
            </a:fld>
            <a:endParaRPr lang="en-US">
              <a:solidFill>
                <a:prstClr val="black">
                  <a:tint val="75000"/>
                </a:prstClr>
              </a:solidFill>
            </a:endParaRPr>
          </a:p>
        </p:txBody>
      </p:sp>
      <p:sp>
        <p:nvSpPr>
          <p:cNvPr id="3" name="Footer Placeholder 2"/>
          <p:cNvSpPr>
            <a:spLocks noGrp="1"/>
          </p:cNvSpPr>
          <p:nvPr>
            <p:ph type="ftr" sz="quarter" idx="11"/>
          </p:nvPr>
        </p:nvSpPr>
        <p:spPr>
          <a:xfrm>
            <a:off x="3810000" y="6248400"/>
            <a:ext cx="4495800" cy="365125"/>
          </a:xfrm>
        </p:spPr>
        <p:txBody>
          <a:bodyPr/>
          <a:lstStyle>
            <a:lvl1pPr>
              <a:defRPr>
                <a:solidFill>
                  <a:schemeClr val="tx1"/>
                </a:solidFill>
              </a:defRPr>
            </a:lvl1pPr>
          </a:lstStyle>
          <a:p>
            <a:endParaRPr lang="en-US" dirty="0">
              <a:solidFill>
                <a:prstClr val="black"/>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8C6B5B77-4519-43AE-B0BC-D3C0E1CB2607}" type="slidenum">
              <a:rPr lang="en-US" smtClean="0">
                <a:solidFill>
                  <a:prstClr val="black"/>
                </a:solidFill>
              </a:rPr>
              <a:pPr/>
              <a:t>‹#›</a:t>
            </a:fld>
            <a:endParaRPr lang="en-US" dirty="0">
              <a:solidFill>
                <a:prstClr val="black"/>
              </a:solidFil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E7D711-6677-4CDD-8371-006EF45A6E8B}" type="datetimeFigureOut">
              <a:rPr lang="en-US" smtClean="0">
                <a:solidFill>
                  <a:prstClr val="black">
                    <a:tint val="75000"/>
                  </a:prstClr>
                </a:solidFill>
              </a:rPr>
              <a:pPr/>
              <a:t>5/23/2018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8C6B5B77-4519-43AE-B0BC-D3C0E1CB2607}" type="slidenum">
              <a:rPr lang="en-US" smtClean="0">
                <a:solidFill>
                  <a:prstClr val="black"/>
                </a:solidFill>
              </a:rPr>
              <a:pPr/>
              <a:t>‹#›</a:t>
            </a:fld>
            <a:endParaRPr lang="en-US" dirty="0">
              <a:solidFill>
                <a:prstClr val="black"/>
              </a:solidFil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E7D711-6677-4CDD-8371-006EF45A6E8B}" type="datetimeFigureOut">
              <a:rPr lang="en-US" smtClean="0">
                <a:solidFill>
                  <a:prstClr val="black">
                    <a:tint val="75000"/>
                  </a:prstClr>
                </a:solidFill>
              </a:rPr>
              <a:pPr/>
              <a:t>5/23/2018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8C6B5B77-4519-43AE-B0BC-D3C0E1CB2607}" type="slidenum">
              <a:rPr lang="en-US" smtClean="0">
                <a:solidFill>
                  <a:prstClr val="black"/>
                </a:solidFill>
              </a:rPr>
              <a:pPr/>
              <a:t>‹#›</a:t>
            </a:fld>
            <a:endParaRPr lang="en-US" dirty="0">
              <a:solidFill>
                <a:prstClr val="black"/>
              </a:solidFil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E7D711-6677-4CDD-8371-006EF45A6E8B}" type="datetimeFigureOut">
              <a:rPr lang="en-US" smtClean="0">
                <a:solidFill>
                  <a:prstClr val="black">
                    <a:tint val="75000"/>
                  </a:prstClr>
                </a:solidFill>
              </a:rPr>
              <a:pPr/>
              <a:t>5/23/2018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8C6B5B77-4519-43AE-B0BC-D3C0E1CB2607}" type="slidenum">
              <a:rPr lang="en-US" smtClean="0">
                <a:solidFill>
                  <a:prstClr val="black"/>
                </a:solidFill>
              </a:rPr>
              <a:pPr/>
              <a:t>‹#›</a:t>
            </a:fld>
            <a:endParaRPr lang="en-US" dirty="0">
              <a:solidFill>
                <a:prstClr val="black"/>
              </a:solidFil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E7D711-6677-4CDD-8371-006EF45A6E8B}" type="datetimeFigureOut">
              <a:rPr lang="en-US" smtClean="0">
                <a:solidFill>
                  <a:prstClr val="black">
                    <a:tint val="75000"/>
                  </a:prstClr>
                </a:solidFill>
              </a:rPr>
              <a:pPr/>
              <a:t>5/23/2018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8C6B5B77-4519-43AE-B0BC-D3C0E1CB2607}" type="slidenum">
              <a:rPr lang="en-US" smtClean="0">
                <a:solidFill>
                  <a:prstClr val="black"/>
                </a:solidFill>
              </a:rPr>
              <a:pPr/>
              <a:t>‹#›</a:t>
            </a:fld>
            <a:endParaRPr lang="en-US" dirty="0">
              <a:solidFill>
                <a:prstClr val="black"/>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7E7D711-6677-4CDD-8371-006EF45A6E8B}" type="datetimeFigureOut">
              <a:rPr lang="en-US" smtClean="0">
                <a:solidFill>
                  <a:prstClr val="black">
                    <a:tint val="75000"/>
                  </a:prstClr>
                </a:solidFill>
              </a:rPr>
              <a:pPr/>
              <a:t>5/23/2018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8C6B5B77-4519-43AE-B0BC-D3C0E1CB2607}" type="slidenum">
              <a:rPr lang="en-US" smtClean="0">
                <a:solidFill>
                  <a:prstClr val="black"/>
                </a:solidFill>
              </a:rPr>
              <a:pPr/>
              <a:t>‹#›</a:t>
            </a:fld>
            <a:endParaRPr lang="en-US" dirty="0">
              <a:solidFill>
                <a:prstClr val="black"/>
              </a:solidFil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7924800" cy="10033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33400" y="1371600"/>
            <a:ext cx="7924800" cy="4648200"/>
          </a:xfrm>
        </p:spPr>
        <p:txBody>
          <a:bodyPr/>
          <a:lstStyle/>
          <a:p>
            <a:pPr lvl="0"/>
            <a:endParaRPr lang="en-US" noProof="0" dirty="0" smtClean="0"/>
          </a:p>
        </p:txBody>
      </p:sp>
      <p:sp>
        <p:nvSpPr>
          <p:cNvPr id="4" name="Rectangle 6"/>
          <p:cNvSpPr>
            <a:spLocks noGrp="1" noChangeArrowheads="1"/>
          </p:cNvSpPr>
          <p:nvPr>
            <p:ph type="sldNum" sz="quarter" idx="10"/>
          </p:nvPr>
        </p:nvSpPr>
        <p:spPr>
          <a:ln/>
        </p:spPr>
        <p:txBody>
          <a:bodyPr/>
          <a:lstStyle>
            <a:lvl1pPr>
              <a:defRPr>
                <a:solidFill>
                  <a:schemeClr val="tx1"/>
                </a:solidFill>
              </a:defRPr>
            </a:lvl1pPr>
          </a:lstStyle>
          <a:p>
            <a:pPr>
              <a:defRPr/>
            </a:pPr>
            <a:fld id="{7D2D2CC3-9131-4161-B98D-DB2C97B25CDF}" type="slidenum">
              <a:rPr lang="en-US" smtClean="0">
                <a:solidFill>
                  <a:prstClr val="black"/>
                </a:solidFill>
              </a:rPr>
              <a:pPr>
                <a:defRPr/>
              </a:pPr>
              <a:t>‹#›</a:t>
            </a:fld>
            <a:endParaRPr lang="en-US" dirty="0">
              <a:solidFill>
                <a:prstClr val="black"/>
              </a:solidFill>
            </a:endParaRPr>
          </a:p>
        </p:txBody>
      </p:sp>
      <p:sp>
        <p:nvSpPr>
          <p:cNvPr id="5" name="Rectangle 16"/>
          <p:cNvSpPr>
            <a:spLocks noGrp="1" noChangeArrowheads="1"/>
          </p:cNvSpPr>
          <p:nvPr>
            <p:ph type="ftr" sz="quarter" idx="11"/>
          </p:nvPr>
        </p:nvSpPr>
        <p:spPr>
          <a:xfrm>
            <a:off x="4038600" y="6248400"/>
            <a:ext cx="4419600" cy="457200"/>
          </a:xfrm>
          <a:ln/>
        </p:spPr>
        <p:txBody>
          <a:bodyPr/>
          <a:lstStyle>
            <a:lvl1pPr>
              <a:defRPr/>
            </a:lvl1pPr>
          </a:lstStyle>
          <a:p>
            <a:pPr>
              <a:defRPr/>
            </a:pPr>
            <a:r>
              <a:rPr lang="en-US" dirty="0" smtClean="0">
                <a:solidFill>
                  <a:prstClr val="black">
                    <a:tint val="75000"/>
                  </a:prstClr>
                </a:solidFill>
              </a:rPr>
              <a:t>www.census.gov/econ/sbo           July 13, 2010     </a:t>
            </a:r>
            <a:endParaRPr lang="en-US" dirty="0">
              <a:solidFill>
                <a:prstClr val="black">
                  <a:tint val="75000"/>
                </a:prstClr>
              </a:solidFil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Helvetica" pitchFamily="34" charset="0"/>
                <a:cs typeface="Helvetica"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Helvetica" pitchFamily="34" charset="0"/>
                <a:cs typeface="Helvetic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C7E7D711-6677-4CDD-8371-006EF45A6E8B}" type="datetimeFigureOut">
              <a:rPr lang="en-US" smtClean="0">
                <a:solidFill>
                  <a:prstClr val="black">
                    <a:tint val="75000"/>
                  </a:prstClr>
                </a:solidFill>
              </a:rPr>
              <a:pPr/>
              <a:t>5/23/2018</a:t>
            </a:fld>
            <a:endParaRPr lang="en-US">
              <a:solidFill>
                <a:prstClr val="black">
                  <a:tint val="75000"/>
                </a:prstClr>
              </a:solidFill>
            </a:endParaRPr>
          </a:p>
        </p:txBody>
      </p:sp>
      <p:sp>
        <p:nvSpPr>
          <p:cNvPr id="5" name="Footer Placeholder 4"/>
          <p:cNvSpPr>
            <a:spLocks noGrp="1"/>
          </p:cNvSpPr>
          <p:nvPr>
            <p:ph type="ftr" sz="quarter" idx="11"/>
          </p:nvPr>
        </p:nvSpPr>
        <p:spPr>
          <a:xfrm>
            <a:off x="3124200" y="6356350"/>
            <a:ext cx="5105400" cy="365125"/>
          </a:xfr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8C6B5B77-4519-43AE-B0BC-D3C0E1CB2607}" type="slidenum">
              <a:rPr lang="en-US" smtClean="0">
                <a:solidFill>
                  <a:prstClr val="black"/>
                </a:solidFill>
              </a:rPr>
              <a:pPr/>
              <a:t>‹#›</a:t>
            </a:fld>
            <a:endParaRPr lang="en-US" dirty="0">
              <a:solidFill>
                <a:prstClr val="black"/>
              </a:solidFill>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b="1">
                <a:latin typeface="Helvetica" pitchFamily="34" charset="0"/>
                <a:cs typeface="Helvetica"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800">
                <a:latin typeface="Helvetica" pitchFamily="34" charset="0"/>
                <a:cs typeface="Helvetica" pitchFamily="34" charset="0"/>
              </a:defRPr>
            </a:lvl1pPr>
            <a:lvl2pPr>
              <a:defRPr sz="2800">
                <a:latin typeface="Helvetica" pitchFamily="34" charset="0"/>
                <a:cs typeface="Helvetica" pitchFamily="34" charset="0"/>
              </a:defRPr>
            </a:lvl2pPr>
            <a:lvl3pPr>
              <a:defRPr sz="2800">
                <a:latin typeface="Helvetica" pitchFamily="34" charset="0"/>
                <a:cs typeface="Helvetica" pitchFamily="34" charset="0"/>
              </a:defRPr>
            </a:lvl3pPr>
            <a:lvl4pPr>
              <a:defRPr sz="2800">
                <a:latin typeface="Helvetica" pitchFamily="34" charset="0"/>
                <a:cs typeface="Helvetica" pitchFamily="34" charset="0"/>
              </a:defRPr>
            </a:lvl4pPr>
            <a:lvl5pPr>
              <a:defRPr sz="2800">
                <a:latin typeface="Helvetica" pitchFamily="34" charset="0"/>
                <a:cs typeface="Helvetica"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a:xfrm>
            <a:off x="3581400" y="6324600"/>
            <a:ext cx="4724400" cy="365125"/>
          </a:xfrm>
        </p:spPr>
        <p:txBody>
          <a:bodyPr/>
          <a:lstStyle>
            <a:lvl1pPr>
              <a:defRPr>
                <a:solidFill>
                  <a:schemeClr val="tx1"/>
                </a:solidFill>
              </a:defRPr>
            </a:lvl1p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8C6B5B77-4519-43AE-B0BC-D3C0E1CB2607}" type="slidenum">
              <a:rPr lang="en-US" smtClean="0">
                <a:solidFill>
                  <a:prstClr val="black"/>
                </a:solidFill>
              </a:rPr>
              <a:pPr/>
              <a:t>‹#›</a:t>
            </a:fld>
            <a:endParaRPr lang="en-US" dirty="0">
              <a:solidFill>
                <a:prstClr val="black"/>
              </a:solidFil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E7D711-6677-4CDD-8371-006EF45A6E8B}" type="datetimeFigureOut">
              <a:rPr lang="en-US" smtClean="0">
                <a:solidFill>
                  <a:prstClr val="black">
                    <a:tint val="75000"/>
                  </a:prstClr>
                </a:solidFill>
              </a:rPr>
              <a:pPr/>
              <a:t>5/23/2018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8C6B5B77-4519-43AE-B0BC-D3C0E1CB2607}" type="slidenum">
              <a:rPr lang="en-US" smtClean="0">
                <a:solidFill>
                  <a:prstClr val="black"/>
                </a:solidFill>
              </a:rPr>
              <a:pPr/>
              <a:t>‹#›</a:t>
            </a:fld>
            <a:endParaRPr lang="en-US" dirty="0">
              <a:solidFill>
                <a:prstClr val="black"/>
              </a:solidFil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7E7D711-6677-4CDD-8371-006EF45A6E8B}" type="datetimeFigureOut">
              <a:rPr lang="en-US" smtClean="0">
                <a:solidFill>
                  <a:prstClr val="black">
                    <a:tint val="75000"/>
                  </a:prstClr>
                </a:solidFill>
              </a:rPr>
              <a:pPr/>
              <a:t>5/23/2018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8C6B5B77-4519-43AE-B0BC-D3C0E1CB2607}" type="slidenum">
              <a:rPr lang="en-US" smtClean="0">
                <a:solidFill>
                  <a:prstClr val="black"/>
                </a:solidFill>
              </a:rPr>
              <a:pPr/>
              <a:t>‹#›</a:t>
            </a:fld>
            <a:endParaRPr lang="en-US" dirty="0">
              <a:solidFill>
                <a:prstClr val="black"/>
              </a:solidFil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7E7D711-6677-4CDD-8371-006EF45A6E8B}" type="datetimeFigureOut">
              <a:rPr lang="en-US" smtClean="0">
                <a:solidFill>
                  <a:prstClr val="black">
                    <a:tint val="75000"/>
                  </a:prstClr>
                </a:solidFill>
              </a:rPr>
              <a:pPr/>
              <a:t>5/23/2018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lvl1pPr>
              <a:defRPr>
                <a:solidFill>
                  <a:schemeClr val="tx1"/>
                </a:solidFill>
              </a:defRPr>
            </a:lvl1pPr>
          </a:lstStyle>
          <a:p>
            <a:fld id="{8C6B5B77-4519-43AE-B0BC-D3C0E1CB2607}" type="slidenum">
              <a:rPr lang="en-US" smtClean="0">
                <a:solidFill>
                  <a:prstClr val="black"/>
                </a:solidFill>
              </a:rPr>
              <a:pPr/>
              <a:t>‹#›</a:t>
            </a:fld>
            <a:endParaRPr lang="en-US" dirty="0">
              <a:solidFill>
                <a:prstClr val="black"/>
              </a:solidFil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7E7D711-6677-4CDD-8371-006EF45A6E8B}" type="datetimeFigureOut">
              <a:rPr lang="en-US" smtClean="0">
                <a:solidFill>
                  <a:prstClr val="black">
                    <a:tint val="75000"/>
                  </a:prstClr>
                </a:solidFill>
              </a:rPr>
              <a:pPr/>
              <a:t>5/23/2018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8C6B5B77-4519-43AE-B0BC-D3C0E1CB2607}" type="slidenum">
              <a:rPr lang="en-US" smtClean="0">
                <a:solidFill>
                  <a:prstClr val="black"/>
                </a:solidFill>
              </a:rPr>
              <a:pPr/>
              <a:t>‹#›</a:t>
            </a:fld>
            <a:endParaRPr lang="en-US" dirty="0">
              <a:solidFill>
                <a:prstClr val="black"/>
              </a:solidFil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E7D711-6677-4CDD-8371-006EF45A6E8B}" type="datetimeFigureOut">
              <a:rPr lang="en-US" smtClean="0">
                <a:solidFill>
                  <a:prstClr val="black">
                    <a:tint val="75000"/>
                  </a:prstClr>
                </a:solidFill>
              </a:rPr>
              <a:pPr/>
              <a:t>5/23/2018</a:t>
            </a:fld>
            <a:endParaRPr lang="en-US">
              <a:solidFill>
                <a:prstClr val="black">
                  <a:tint val="75000"/>
                </a:prstClr>
              </a:solidFill>
            </a:endParaRPr>
          </a:p>
        </p:txBody>
      </p:sp>
      <p:sp>
        <p:nvSpPr>
          <p:cNvPr id="3" name="Footer Placeholder 2"/>
          <p:cNvSpPr>
            <a:spLocks noGrp="1"/>
          </p:cNvSpPr>
          <p:nvPr>
            <p:ph type="ftr" sz="quarter" idx="11"/>
          </p:nvPr>
        </p:nvSpPr>
        <p:spPr>
          <a:xfrm>
            <a:off x="3810000" y="6248400"/>
            <a:ext cx="4495800" cy="365125"/>
          </a:xfrm>
        </p:spPr>
        <p:txBody>
          <a:bodyPr/>
          <a:lstStyle>
            <a:lvl1pPr>
              <a:defRPr>
                <a:solidFill>
                  <a:schemeClr val="tx1"/>
                </a:solidFill>
              </a:defRPr>
            </a:lvl1pPr>
          </a:lstStyle>
          <a:p>
            <a:endParaRPr lang="en-US" dirty="0">
              <a:solidFill>
                <a:prstClr val="black"/>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8C6B5B77-4519-43AE-B0BC-D3C0E1CB2607}" type="slidenum">
              <a:rPr lang="en-US" smtClean="0">
                <a:solidFill>
                  <a:prstClr val="black"/>
                </a:solidFill>
              </a:rPr>
              <a:pPr/>
              <a:t>‹#›</a:t>
            </a:fld>
            <a:endParaRPr lang="en-US" dirty="0">
              <a:solidFill>
                <a:prstClr val="black"/>
              </a:solidFil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E7D711-6677-4CDD-8371-006EF45A6E8B}" type="datetimeFigureOut">
              <a:rPr lang="en-US" smtClean="0">
                <a:solidFill>
                  <a:prstClr val="black">
                    <a:tint val="75000"/>
                  </a:prstClr>
                </a:solidFill>
              </a:rPr>
              <a:pPr/>
              <a:t>5/23/2018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8C6B5B77-4519-43AE-B0BC-D3C0E1CB2607}" type="slidenum">
              <a:rPr lang="en-US" smtClean="0">
                <a:solidFill>
                  <a:prstClr val="black"/>
                </a:solidFill>
              </a:rPr>
              <a:pPr/>
              <a:t>‹#›</a:t>
            </a:fld>
            <a:endParaRPr lang="en-US" dirty="0">
              <a:solidFill>
                <a:prstClr val="black"/>
              </a:solidFill>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E7D711-6677-4CDD-8371-006EF45A6E8B}" type="datetimeFigureOut">
              <a:rPr lang="en-US" smtClean="0">
                <a:solidFill>
                  <a:prstClr val="black">
                    <a:tint val="75000"/>
                  </a:prstClr>
                </a:solidFill>
              </a:rPr>
              <a:pPr/>
              <a:t>5/23/2018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8C6B5B77-4519-43AE-B0BC-D3C0E1CB2607}" type="slidenum">
              <a:rPr lang="en-US" smtClean="0">
                <a:solidFill>
                  <a:prstClr val="black"/>
                </a:solidFill>
              </a:rPr>
              <a:pPr/>
              <a:t>‹#›</a:t>
            </a:fld>
            <a:endParaRPr lang="en-US" dirty="0">
              <a:solidFill>
                <a:prstClr val="black"/>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E7D711-6677-4CDD-8371-006EF45A6E8B}" type="datetimeFigureOut">
              <a:rPr lang="en-US" smtClean="0">
                <a:solidFill>
                  <a:prstClr val="black">
                    <a:tint val="75000"/>
                  </a:prstClr>
                </a:solidFill>
              </a:rPr>
              <a:pPr/>
              <a:t>5/23/2018</a:t>
            </a:fld>
            <a:endParaRPr lang="en-US">
              <a:solidFill>
                <a:prstClr val="black">
                  <a:tint val="75000"/>
                </a:prstClr>
              </a:solidFill>
            </a:endParaRPr>
          </a:p>
        </p:txBody>
      </p:sp>
      <p:sp>
        <p:nvSpPr>
          <p:cNvPr id="3" name="Footer Placeholder 2"/>
          <p:cNvSpPr>
            <a:spLocks noGrp="1"/>
          </p:cNvSpPr>
          <p:nvPr>
            <p:ph type="ftr" sz="quarter" idx="11"/>
          </p:nvPr>
        </p:nvSpPr>
        <p:spPr>
          <a:xfrm>
            <a:off x="3810000" y="6248400"/>
            <a:ext cx="4495800" cy="365125"/>
          </a:xfrm>
        </p:spPr>
        <p:txBody>
          <a:bodyPr/>
          <a:lstStyle>
            <a:lvl1pPr>
              <a:defRPr>
                <a:solidFill>
                  <a:schemeClr val="tx1"/>
                </a:solidFill>
              </a:defRPr>
            </a:lvl1pPr>
          </a:lstStyle>
          <a:p>
            <a:endParaRPr lang="en-US" dirty="0">
              <a:solidFill>
                <a:prstClr val="black"/>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8C6B5B77-4519-43AE-B0BC-D3C0E1CB2607}" type="slidenum">
              <a:rPr lang="en-US" smtClean="0">
                <a:solidFill>
                  <a:prstClr val="black"/>
                </a:solidFill>
              </a:rPr>
              <a:pPr/>
              <a:t>‹#›</a:t>
            </a:fld>
            <a:endParaRPr lang="en-US" dirty="0">
              <a:solidFill>
                <a:prstClr val="black"/>
              </a:solidFill>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E7D711-6677-4CDD-8371-006EF45A6E8B}" type="datetimeFigureOut">
              <a:rPr lang="en-US" smtClean="0">
                <a:solidFill>
                  <a:prstClr val="black">
                    <a:tint val="75000"/>
                  </a:prstClr>
                </a:solidFill>
              </a:rPr>
              <a:pPr/>
              <a:t>5/23/2018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8C6B5B77-4519-43AE-B0BC-D3C0E1CB2607}" type="slidenum">
              <a:rPr lang="en-US" smtClean="0">
                <a:solidFill>
                  <a:prstClr val="black"/>
                </a:solidFill>
              </a:rPr>
              <a:pPr/>
              <a:t>‹#›</a:t>
            </a:fld>
            <a:endParaRPr lang="en-US" dirty="0">
              <a:solidFill>
                <a:prstClr val="black"/>
              </a:solidFill>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E7D711-6677-4CDD-8371-006EF45A6E8B}" type="datetimeFigureOut">
              <a:rPr lang="en-US" smtClean="0">
                <a:solidFill>
                  <a:prstClr val="black">
                    <a:tint val="75000"/>
                  </a:prstClr>
                </a:solidFill>
              </a:rPr>
              <a:pPr/>
              <a:t>5/23/2018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8C6B5B77-4519-43AE-B0BC-D3C0E1CB2607}" type="slidenum">
              <a:rPr lang="en-US" smtClean="0">
                <a:solidFill>
                  <a:prstClr val="black"/>
                </a:solidFill>
              </a:rPr>
              <a:pPr/>
              <a:t>‹#›</a:t>
            </a:fld>
            <a:endParaRPr lang="en-US" dirty="0">
              <a:solidFill>
                <a:prstClr val="black"/>
              </a:solidFil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7924800" cy="10033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33400" y="1371600"/>
            <a:ext cx="7924800" cy="4648200"/>
          </a:xfrm>
        </p:spPr>
        <p:txBody>
          <a:bodyPr/>
          <a:lstStyle/>
          <a:p>
            <a:pPr lvl="0"/>
            <a:endParaRPr lang="en-US" noProof="0" dirty="0" smtClean="0"/>
          </a:p>
        </p:txBody>
      </p:sp>
      <p:sp>
        <p:nvSpPr>
          <p:cNvPr id="4" name="Rectangle 6"/>
          <p:cNvSpPr>
            <a:spLocks noGrp="1" noChangeArrowheads="1"/>
          </p:cNvSpPr>
          <p:nvPr>
            <p:ph type="sldNum" sz="quarter" idx="10"/>
          </p:nvPr>
        </p:nvSpPr>
        <p:spPr>
          <a:ln/>
        </p:spPr>
        <p:txBody>
          <a:bodyPr/>
          <a:lstStyle>
            <a:lvl1pPr>
              <a:defRPr>
                <a:solidFill>
                  <a:schemeClr val="tx1"/>
                </a:solidFill>
              </a:defRPr>
            </a:lvl1pPr>
          </a:lstStyle>
          <a:p>
            <a:pPr>
              <a:defRPr/>
            </a:pPr>
            <a:fld id="{7D2D2CC3-9131-4161-B98D-DB2C97B25CDF}" type="slidenum">
              <a:rPr lang="en-US" smtClean="0">
                <a:solidFill>
                  <a:prstClr val="black"/>
                </a:solidFill>
              </a:rPr>
              <a:pPr>
                <a:defRPr/>
              </a:pPr>
              <a:t>‹#›</a:t>
            </a:fld>
            <a:endParaRPr lang="en-US" dirty="0">
              <a:solidFill>
                <a:prstClr val="black"/>
              </a:solidFill>
            </a:endParaRPr>
          </a:p>
        </p:txBody>
      </p:sp>
      <p:sp>
        <p:nvSpPr>
          <p:cNvPr id="5" name="Rectangle 16"/>
          <p:cNvSpPr>
            <a:spLocks noGrp="1" noChangeArrowheads="1"/>
          </p:cNvSpPr>
          <p:nvPr>
            <p:ph type="ftr" sz="quarter" idx="11"/>
          </p:nvPr>
        </p:nvSpPr>
        <p:spPr>
          <a:xfrm>
            <a:off x="4038600" y="6248400"/>
            <a:ext cx="4419600" cy="457200"/>
          </a:xfrm>
          <a:ln/>
        </p:spPr>
        <p:txBody>
          <a:bodyPr/>
          <a:lstStyle>
            <a:lvl1pPr>
              <a:defRPr/>
            </a:lvl1pPr>
          </a:lstStyle>
          <a:p>
            <a:pPr>
              <a:defRPr/>
            </a:pPr>
            <a:r>
              <a:rPr lang="en-US" dirty="0" smtClean="0">
                <a:solidFill>
                  <a:prstClr val="black">
                    <a:tint val="75000"/>
                  </a:prstClr>
                </a:solidFill>
              </a:rPr>
              <a:t>www.census.gov/econ/sbo           July 13, 2010     </a:t>
            </a:r>
            <a:endParaRPr lang="en-US" dirty="0">
              <a:solidFill>
                <a:prstClr val="black">
                  <a:tint val="75000"/>
                </a:prstClr>
              </a:solidFill>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Helvetica" pitchFamily="34" charset="0"/>
                <a:cs typeface="Helvetica"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Helvetica" pitchFamily="34" charset="0"/>
                <a:cs typeface="Helvetic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C7E7D711-6677-4CDD-8371-006EF45A6E8B}" type="datetimeFigureOut">
              <a:rPr lang="en-US" smtClean="0">
                <a:solidFill>
                  <a:prstClr val="black">
                    <a:tint val="75000"/>
                  </a:prstClr>
                </a:solidFill>
              </a:rPr>
              <a:pPr/>
              <a:t>5/23/2018</a:t>
            </a:fld>
            <a:endParaRPr lang="en-US">
              <a:solidFill>
                <a:prstClr val="black">
                  <a:tint val="75000"/>
                </a:prstClr>
              </a:solidFill>
            </a:endParaRPr>
          </a:p>
        </p:txBody>
      </p:sp>
      <p:sp>
        <p:nvSpPr>
          <p:cNvPr id="5" name="Footer Placeholder 4"/>
          <p:cNvSpPr>
            <a:spLocks noGrp="1"/>
          </p:cNvSpPr>
          <p:nvPr>
            <p:ph type="ftr" sz="quarter" idx="11"/>
          </p:nvPr>
        </p:nvSpPr>
        <p:spPr>
          <a:xfrm>
            <a:off x="3124200" y="6356350"/>
            <a:ext cx="5105400" cy="365125"/>
          </a:xfr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8C6B5B77-4519-43AE-B0BC-D3C0E1CB2607}" type="slidenum">
              <a:rPr lang="en-US" smtClean="0">
                <a:solidFill>
                  <a:prstClr val="black"/>
                </a:solidFill>
              </a:rPr>
              <a:pPr/>
              <a:t>‹#›</a:t>
            </a:fld>
            <a:endParaRPr lang="en-US" dirty="0">
              <a:solidFill>
                <a:prstClr val="black"/>
              </a:solidFill>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b="1">
                <a:latin typeface="Helvetica" pitchFamily="34" charset="0"/>
                <a:cs typeface="Helvetica"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800">
                <a:latin typeface="Helvetica" pitchFamily="34" charset="0"/>
                <a:cs typeface="Helvetica" pitchFamily="34" charset="0"/>
              </a:defRPr>
            </a:lvl1pPr>
            <a:lvl2pPr>
              <a:defRPr sz="2800">
                <a:latin typeface="Helvetica" pitchFamily="34" charset="0"/>
                <a:cs typeface="Helvetica" pitchFamily="34" charset="0"/>
              </a:defRPr>
            </a:lvl2pPr>
            <a:lvl3pPr>
              <a:defRPr sz="2800">
                <a:latin typeface="Helvetica" pitchFamily="34" charset="0"/>
                <a:cs typeface="Helvetica" pitchFamily="34" charset="0"/>
              </a:defRPr>
            </a:lvl3pPr>
            <a:lvl4pPr>
              <a:defRPr sz="2800">
                <a:latin typeface="Helvetica" pitchFamily="34" charset="0"/>
                <a:cs typeface="Helvetica" pitchFamily="34" charset="0"/>
              </a:defRPr>
            </a:lvl4pPr>
            <a:lvl5pPr>
              <a:defRPr sz="2800">
                <a:latin typeface="Helvetica" pitchFamily="34" charset="0"/>
                <a:cs typeface="Helvetica"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a:xfrm>
            <a:off x="3581400" y="6324600"/>
            <a:ext cx="4724400" cy="365125"/>
          </a:xfrm>
        </p:spPr>
        <p:txBody>
          <a:bodyPr/>
          <a:lstStyle>
            <a:lvl1pPr>
              <a:defRPr>
                <a:solidFill>
                  <a:schemeClr val="tx1"/>
                </a:solidFill>
              </a:defRPr>
            </a:lvl1p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8C6B5B77-4519-43AE-B0BC-D3C0E1CB2607}" type="slidenum">
              <a:rPr lang="en-US" smtClean="0">
                <a:solidFill>
                  <a:prstClr val="black"/>
                </a:solidFill>
              </a:rPr>
              <a:pPr/>
              <a:t>‹#›</a:t>
            </a:fld>
            <a:endParaRPr lang="en-US" dirty="0">
              <a:solidFill>
                <a:prstClr val="black"/>
              </a:solidFill>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E7D711-6677-4CDD-8371-006EF45A6E8B}" type="datetimeFigureOut">
              <a:rPr lang="en-US" smtClean="0">
                <a:solidFill>
                  <a:prstClr val="black">
                    <a:tint val="75000"/>
                  </a:prstClr>
                </a:solidFill>
              </a:rPr>
              <a:pPr/>
              <a:t>5/23/2018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8C6B5B77-4519-43AE-B0BC-D3C0E1CB2607}" type="slidenum">
              <a:rPr lang="en-US" smtClean="0">
                <a:solidFill>
                  <a:prstClr val="black"/>
                </a:solidFill>
              </a:rPr>
              <a:pPr/>
              <a:t>‹#›</a:t>
            </a:fld>
            <a:endParaRPr lang="en-US" dirty="0">
              <a:solidFill>
                <a:prstClr val="black"/>
              </a:solidFill>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7E7D711-6677-4CDD-8371-006EF45A6E8B}" type="datetimeFigureOut">
              <a:rPr lang="en-US" smtClean="0">
                <a:solidFill>
                  <a:prstClr val="black">
                    <a:tint val="75000"/>
                  </a:prstClr>
                </a:solidFill>
              </a:rPr>
              <a:pPr/>
              <a:t>5/23/2018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8C6B5B77-4519-43AE-B0BC-D3C0E1CB2607}" type="slidenum">
              <a:rPr lang="en-US" smtClean="0">
                <a:solidFill>
                  <a:prstClr val="black"/>
                </a:solidFill>
              </a:rPr>
              <a:pPr/>
              <a:t>‹#›</a:t>
            </a:fld>
            <a:endParaRPr lang="en-US" dirty="0">
              <a:solidFill>
                <a:prstClr val="black"/>
              </a:solidFill>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7E7D711-6677-4CDD-8371-006EF45A6E8B}" type="datetimeFigureOut">
              <a:rPr lang="en-US" smtClean="0">
                <a:solidFill>
                  <a:prstClr val="black">
                    <a:tint val="75000"/>
                  </a:prstClr>
                </a:solidFill>
              </a:rPr>
              <a:pPr/>
              <a:t>5/23/2018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lvl1pPr>
              <a:defRPr>
                <a:solidFill>
                  <a:schemeClr val="tx1"/>
                </a:solidFill>
              </a:defRPr>
            </a:lvl1pPr>
          </a:lstStyle>
          <a:p>
            <a:fld id="{8C6B5B77-4519-43AE-B0BC-D3C0E1CB2607}" type="slidenum">
              <a:rPr lang="en-US" smtClean="0">
                <a:solidFill>
                  <a:prstClr val="black"/>
                </a:solidFill>
              </a:rPr>
              <a:pPr/>
              <a:t>‹#›</a:t>
            </a:fld>
            <a:endParaRPr lang="en-US" dirty="0">
              <a:solidFill>
                <a:prstClr val="black"/>
              </a:solidFill>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7E7D711-6677-4CDD-8371-006EF45A6E8B}" type="datetimeFigureOut">
              <a:rPr lang="en-US" smtClean="0">
                <a:solidFill>
                  <a:prstClr val="black">
                    <a:tint val="75000"/>
                  </a:prstClr>
                </a:solidFill>
              </a:rPr>
              <a:pPr/>
              <a:t>5/23/2018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8C6B5B77-4519-43AE-B0BC-D3C0E1CB2607}" type="slidenum">
              <a:rPr lang="en-US" smtClean="0">
                <a:solidFill>
                  <a:prstClr val="black"/>
                </a:solidFill>
              </a:rPr>
              <a:pPr/>
              <a:t>‹#›</a:t>
            </a:fld>
            <a:endParaRPr lang="en-US" dirty="0">
              <a:solidFill>
                <a:prstClr val="black"/>
              </a:solidFill>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E7D711-6677-4CDD-8371-006EF45A6E8B}" type="datetimeFigureOut">
              <a:rPr lang="en-US" smtClean="0">
                <a:solidFill>
                  <a:prstClr val="black">
                    <a:tint val="75000"/>
                  </a:prstClr>
                </a:solidFill>
              </a:rPr>
              <a:pPr/>
              <a:t>5/23/2018</a:t>
            </a:fld>
            <a:endParaRPr lang="en-US">
              <a:solidFill>
                <a:prstClr val="black">
                  <a:tint val="75000"/>
                </a:prstClr>
              </a:solidFill>
            </a:endParaRPr>
          </a:p>
        </p:txBody>
      </p:sp>
      <p:sp>
        <p:nvSpPr>
          <p:cNvPr id="3" name="Footer Placeholder 2"/>
          <p:cNvSpPr>
            <a:spLocks noGrp="1"/>
          </p:cNvSpPr>
          <p:nvPr>
            <p:ph type="ftr" sz="quarter" idx="11"/>
          </p:nvPr>
        </p:nvSpPr>
        <p:spPr>
          <a:xfrm>
            <a:off x="3810000" y="6248400"/>
            <a:ext cx="4495800" cy="365125"/>
          </a:xfrm>
        </p:spPr>
        <p:txBody>
          <a:bodyPr/>
          <a:lstStyle>
            <a:lvl1pPr>
              <a:defRPr>
                <a:solidFill>
                  <a:schemeClr val="tx1"/>
                </a:solidFill>
              </a:defRPr>
            </a:lvl1pPr>
          </a:lstStyle>
          <a:p>
            <a:endParaRPr lang="en-US" dirty="0">
              <a:solidFill>
                <a:prstClr val="black"/>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8C6B5B77-4519-43AE-B0BC-D3C0E1CB2607}" type="slidenum">
              <a:rPr lang="en-US" smtClean="0">
                <a:solidFill>
                  <a:prstClr val="black"/>
                </a:solidFill>
              </a:rPr>
              <a:pPr/>
              <a:t>‹#›</a:t>
            </a:fld>
            <a:endParaRPr lang="en-US" dirty="0">
              <a:solidFill>
                <a:prstClr val="black"/>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E7D711-6677-4CDD-8371-006EF45A6E8B}" type="datetimeFigureOut">
              <a:rPr lang="en-US" smtClean="0">
                <a:solidFill>
                  <a:prstClr val="black">
                    <a:tint val="75000"/>
                  </a:prstClr>
                </a:solidFill>
              </a:rPr>
              <a:pPr/>
              <a:t>5/23/2018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8C6B5B77-4519-43AE-B0BC-D3C0E1CB2607}" type="slidenum">
              <a:rPr lang="en-US" smtClean="0">
                <a:solidFill>
                  <a:prstClr val="black"/>
                </a:solidFill>
              </a:rPr>
              <a:pPr/>
              <a:t>‹#›</a:t>
            </a:fld>
            <a:endParaRPr lang="en-US" dirty="0">
              <a:solidFill>
                <a:prstClr val="black"/>
              </a:solidFill>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E7D711-6677-4CDD-8371-006EF45A6E8B}" type="datetimeFigureOut">
              <a:rPr lang="en-US" smtClean="0">
                <a:solidFill>
                  <a:prstClr val="black">
                    <a:tint val="75000"/>
                  </a:prstClr>
                </a:solidFill>
              </a:rPr>
              <a:pPr/>
              <a:t>5/23/2018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8C6B5B77-4519-43AE-B0BC-D3C0E1CB2607}" type="slidenum">
              <a:rPr lang="en-US" smtClean="0">
                <a:solidFill>
                  <a:prstClr val="black"/>
                </a:solidFill>
              </a:rPr>
              <a:pPr/>
              <a:t>‹#›</a:t>
            </a:fld>
            <a:endParaRPr lang="en-US" dirty="0">
              <a:solidFill>
                <a:prstClr val="black"/>
              </a:solidFill>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E7D711-6677-4CDD-8371-006EF45A6E8B}" type="datetimeFigureOut">
              <a:rPr lang="en-US" smtClean="0">
                <a:solidFill>
                  <a:prstClr val="black">
                    <a:tint val="75000"/>
                  </a:prstClr>
                </a:solidFill>
              </a:rPr>
              <a:pPr/>
              <a:t>5/23/2018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8C6B5B77-4519-43AE-B0BC-D3C0E1CB2607}" type="slidenum">
              <a:rPr lang="en-US" smtClean="0">
                <a:solidFill>
                  <a:prstClr val="black"/>
                </a:solidFill>
              </a:rPr>
              <a:pPr/>
              <a:t>‹#›</a:t>
            </a:fld>
            <a:endParaRPr lang="en-US" dirty="0">
              <a:solidFill>
                <a:prstClr val="black"/>
              </a:solidFill>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E7D711-6677-4CDD-8371-006EF45A6E8B}" type="datetimeFigureOut">
              <a:rPr lang="en-US" smtClean="0">
                <a:solidFill>
                  <a:prstClr val="black">
                    <a:tint val="75000"/>
                  </a:prstClr>
                </a:solidFill>
              </a:rPr>
              <a:pPr/>
              <a:t>5/23/2018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8C6B5B77-4519-43AE-B0BC-D3C0E1CB2607}" type="slidenum">
              <a:rPr lang="en-US" smtClean="0">
                <a:solidFill>
                  <a:prstClr val="black"/>
                </a:solidFill>
              </a:rPr>
              <a:pPr/>
              <a:t>‹#›</a:t>
            </a:fld>
            <a:endParaRPr lang="en-US" dirty="0">
              <a:solidFill>
                <a:prstClr val="black"/>
              </a:solidFill>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E7D711-6677-4CDD-8371-006EF45A6E8B}" type="datetimeFigureOut">
              <a:rPr lang="en-US" smtClean="0">
                <a:solidFill>
                  <a:prstClr val="black">
                    <a:tint val="75000"/>
                  </a:prstClr>
                </a:solidFill>
              </a:rPr>
              <a:pPr/>
              <a:t>5/23/2018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8C6B5B77-4519-43AE-B0BC-D3C0E1CB2607}" type="slidenum">
              <a:rPr lang="en-US" smtClean="0">
                <a:solidFill>
                  <a:prstClr val="black"/>
                </a:solidFill>
              </a:rPr>
              <a:pPr/>
              <a:t>‹#›</a:t>
            </a:fld>
            <a:endParaRPr lang="en-US" dirty="0">
              <a:solidFill>
                <a:prstClr val="black"/>
              </a:solidFill>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7924800" cy="10033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33400" y="1371600"/>
            <a:ext cx="7924800" cy="4648200"/>
          </a:xfrm>
        </p:spPr>
        <p:txBody>
          <a:bodyPr/>
          <a:lstStyle/>
          <a:p>
            <a:pPr lvl="0"/>
            <a:endParaRPr lang="en-US" noProof="0" dirty="0" smtClean="0"/>
          </a:p>
        </p:txBody>
      </p:sp>
      <p:sp>
        <p:nvSpPr>
          <p:cNvPr id="4" name="Rectangle 6"/>
          <p:cNvSpPr>
            <a:spLocks noGrp="1" noChangeArrowheads="1"/>
          </p:cNvSpPr>
          <p:nvPr>
            <p:ph type="sldNum" sz="quarter" idx="10"/>
          </p:nvPr>
        </p:nvSpPr>
        <p:spPr>
          <a:ln/>
        </p:spPr>
        <p:txBody>
          <a:bodyPr/>
          <a:lstStyle>
            <a:lvl1pPr>
              <a:defRPr>
                <a:solidFill>
                  <a:schemeClr val="tx1"/>
                </a:solidFill>
              </a:defRPr>
            </a:lvl1pPr>
          </a:lstStyle>
          <a:p>
            <a:pPr>
              <a:defRPr/>
            </a:pPr>
            <a:fld id="{7D2D2CC3-9131-4161-B98D-DB2C97B25CDF}" type="slidenum">
              <a:rPr lang="en-US" smtClean="0">
                <a:solidFill>
                  <a:prstClr val="black"/>
                </a:solidFill>
              </a:rPr>
              <a:pPr>
                <a:defRPr/>
              </a:pPr>
              <a:t>‹#›</a:t>
            </a:fld>
            <a:endParaRPr lang="en-US" dirty="0">
              <a:solidFill>
                <a:prstClr val="black"/>
              </a:solidFill>
            </a:endParaRPr>
          </a:p>
        </p:txBody>
      </p:sp>
      <p:sp>
        <p:nvSpPr>
          <p:cNvPr id="5" name="Rectangle 16"/>
          <p:cNvSpPr>
            <a:spLocks noGrp="1" noChangeArrowheads="1"/>
          </p:cNvSpPr>
          <p:nvPr>
            <p:ph type="ftr" sz="quarter" idx="11"/>
          </p:nvPr>
        </p:nvSpPr>
        <p:spPr>
          <a:xfrm>
            <a:off x="4038600" y="6248400"/>
            <a:ext cx="4419600" cy="457200"/>
          </a:xfrm>
          <a:ln/>
        </p:spPr>
        <p:txBody>
          <a:bodyPr/>
          <a:lstStyle>
            <a:lvl1pPr>
              <a:defRPr/>
            </a:lvl1pPr>
          </a:lstStyle>
          <a:p>
            <a:pPr>
              <a:defRPr/>
            </a:pPr>
            <a:r>
              <a:rPr lang="en-US" dirty="0" smtClean="0">
                <a:solidFill>
                  <a:prstClr val="black">
                    <a:tint val="75000"/>
                  </a:prstClr>
                </a:solidFill>
              </a:rPr>
              <a:t>www.census.gov/econ/sbo           July 13, 2010     </a:t>
            </a:r>
            <a:endParaRPr lang="en-US" dirty="0">
              <a:solidFill>
                <a:prstClr val="black">
                  <a:tint val="75000"/>
                </a:prstClr>
              </a:solidFill>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Helvetica" pitchFamily="34" charset="0"/>
                <a:cs typeface="Helvetica"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Helvetica" pitchFamily="34" charset="0"/>
                <a:cs typeface="Helvetic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C7E7D711-6677-4CDD-8371-006EF45A6E8B}" type="datetimeFigureOut">
              <a:rPr lang="en-US" smtClean="0">
                <a:solidFill>
                  <a:prstClr val="black">
                    <a:tint val="75000"/>
                  </a:prstClr>
                </a:solidFill>
              </a:rPr>
              <a:pPr/>
              <a:t>5/23/2018</a:t>
            </a:fld>
            <a:endParaRPr lang="en-US">
              <a:solidFill>
                <a:prstClr val="black">
                  <a:tint val="75000"/>
                </a:prstClr>
              </a:solidFill>
            </a:endParaRPr>
          </a:p>
        </p:txBody>
      </p:sp>
      <p:sp>
        <p:nvSpPr>
          <p:cNvPr id="5" name="Footer Placeholder 4"/>
          <p:cNvSpPr>
            <a:spLocks noGrp="1"/>
          </p:cNvSpPr>
          <p:nvPr>
            <p:ph type="ftr" sz="quarter" idx="11"/>
          </p:nvPr>
        </p:nvSpPr>
        <p:spPr>
          <a:xfrm>
            <a:off x="3124200" y="6356350"/>
            <a:ext cx="5105400" cy="365125"/>
          </a:xfr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8C6B5B77-4519-43AE-B0BC-D3C0E1CB2607}" type="slidenum">
              <a:rPr lang="en-US" smtClean="0">
                <a:solidFill>
                  <a:prstClr val="black"/>
                </a:solidFill>
              </a:rPr>
              <a:pPr/>
              <a:t>‹#›</a:t>
            </a:fld>
            <a:endParaRPr lang="en-US" dirty="0">
              <a:solidFill>
                <a:prstClr val="black"/>
              </a:solidFill>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b="1">
                <a:latin typeface="Helvetica" pitchFamily="34" charset="0"/>
                <a:cs typeface="Helvetica"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800">
                <a:latin typeface="Helvetica" pitchFamily="34" charset="0"/>
                <a:cs typeface="Helvetica" pitchFamily="34" charset="0"/>
              </a:defRPr>
            </a:lvl1pPr>
            <a:lvl2pPr>
              <a:defRPr sz="2800">
                <a:latin typeface="Helvetica" pitchFamily="34" charset="0"/>
                <a:cs typeface="Helvetica" pitchFamily="34" charset="0"/>
              </a:defRPr>
            </a:lvl2pPr>
            <a:lvl3pPr>
              <a:defRPr sz="2800">
                <a:latin typeface="Helvetica" pitchFamily="34" charset="0"/>
                <a:cs typeface="Helvetica" pitchFamily="34" charset="0"/>
              </a:defRPr>
            </a:lvl3pPr>
            <a:lvl4pPr>
              <a:defRPr sz="2800">
                <a:latin typeface="Helvetica" pitchFamily="34" charset="0"/>
                <a:cs typeface="Helvetica" pitchFamily="34" charset="0"/>
              </a:defRPr>
            </a:lvl4pPr>
            <a:lvl5pPr>
              <a:defRPr sz="2800">
                <a:latin typeface="Helvetica" pitchFamily="34" charset="0"/>
                <a:cs typeface="Helvetica"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a:xfrm>
            <a:off x="3581400" y="6324600"/>
            <a:ext cx="4724400" cy="365125"/>
          </a:xfrm>
        </p:spPr>
        <p:txBody>
          <a:bodyPr/>
          <a:lstStyle>
            <a:lvl1pPr>
              <a:defRPr>
                <a:solidFill>
                  <a:schemeClr val="tx1"/>
                </a:solidFill>
              </a:defRPr>
            </a:lvl1p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8C6B5B77-4519-43AE-B0BC-D3C0E1CB2607}" type="slidenum">
              <a:rPr lang="en-US" smtClean="0">
                <a:solidFill>
                  <a:prstClr val="black"/>
                </a:solidFill>
              </a:rPr>
              <a:pPr/>
              <a:t>‹#›</a:t>
            </a:fld>
            <a:endParaRPr lang="en-US" dirty="0">
              <a:solidFill>
                <a:prstClr val="black"/>
              </a:solidFill>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E7D711-6677-4CDD-8371-006EF45A6E8B}" type="datetimeFigureOut">
              <a:rPr lang="en-US" smtClean="0">
                <a:solidFill>
                  <a:prstClr val="black">
                    <a:tint val="75000"/>
                  </a:prstClr>
                </a:solidFill>
              </a:rPr>
              <a:pPr/>
              <a:t>5/23/2018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8C6B5B77-4519-43AE-B0BC-D3C0E1CB2607}" type="slidenum">
              <a:rPr lang="en-US" smtClean="0">
                <a:solidFill>
                  <a:prstClr val="black"/>
                </a:solidFill>
              </a:rPr>
              <a:pPr/>
              <a:t>‹#›</a:t>
            </a:fld>
            <a:endParaRPr lang="en-US" dirty="0">
              <a:solidFill>
                <a:prstClr val="black"/>
              </a:solidFill>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7E7D711-6677-4CDD-8371-006EF45A6E8B}" type="datetimeFigureOut">
              <a:rPr lang="en-US" smtClean="0">
                <a:solidFill>
                  <a:prstClr val="black">
                    <a:tint val="75000"/>
                  </a:prstClr>
                </a:solidFill>
              </a:rPr>
              <a:pPr/>
              <a:t>5/23/2018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8C6B5B77-4519-43AE-B0BC-D3C0E1CB2607}" type="slidenum">
              <a:rPr lang="en-US" smtClean="0">
                <a:solidFill>
                  <a:prstClr val="black"/>
                </a:solidFill>
              </a:rPr>
              <a:pPr/>
              <a:t>‹#›</a:t>
            </a:fld>
            <a:endParaRPr lang="en-US" dirty="0">
              <a:solidFill>
                <a:prstClr val="black"/>
              </a:solidFill>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7E7D711-6677-4CDD-8371-006EF45A6E8B}" type="datetimeFigureOut">
              <a:rPr lang="en-US" smtClean="0">
                <a:solidFill>
                  <a:prstClr val="black">
                    <a:tint val="75000"/>
                  </a:prstClr>
                </a:solidFill>
              </a:rPr>
              <a:pPr/>
              <a:t>5/23/2018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lvl1pPr>
              <a:defRPr>
                <a:solidFill>
                  <a:schemeClr val="tx1"/>
                </a:solidFill>
              </a:defRPr>
            </a:lvl1pPr>
          </a:lstStyle>
          <a:p>
            <a:fld id="{8C6B5B77-4519-43AE-B0BC-D3C0E1CB2607}" type="slidenum">
              <a:rPr lang="en-US" smtClean="0">
                <a:solidFill>
                  <a:prstClr val="black"/>
                </a:solidFill>
              </a:rPr>
              <a:pPr/>
              <a:t>‹#›</a:t>
            </a:fld>
            <a:endParaRPr lang="en-US" dirty="0">
              <a:solidFill>
                <a:prstClr val="black"/>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E7D711-6677-4CDD-8371-006EF45A6E8B}" type="datetimeFigureOut">
              <a:rPr lang="en-US" smtClean="0">
                <a:solidFill>
                  <a:prstClr val="black">
                    <a:tint val="75000"/>
                  </a:prstClr>
                </a:solidFill>
              </a:rPr>
              <a:pPr/>
              <a:t>5/23/2018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8C6B5B77-4519-43AE-B0BC-D3C0E1CB2607}" type="slidenum">
              <a:rPr lang="en-US" smtClean="0">
                <a:solidFill>
                  <a:prstClr val="black"/>
                </a:solidFill>
              </a:rPr>
              <a:pPr/>
              <a:t>‹#›</a:t>
            </a:fld>
            <a:endParaRPr lang="en-US" dirty="0">
              <a:solidFill>
                <a:prstClr val="black"/>
              </a:solidFill>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7E7D711-6677-4CDD-8371-006EF45A6E8B}" type="datetimeFigureOut">
              <a:rPr lang="en-US" smtClean="0">
                <a:solidFill>
                  <a:prstClr val="black">
                    <a:tint val="75000"/>
                  </a:prstClr>
                </a:solidFill>
              </a:rPr>
              <a:pPr/>
              <a:t>5/23/2018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8C6B5B77-4519-43AE-B0BC-D3C0E1CB2607}" type="slidenum">
              <a:rPr lang="en-US" smtClean="0">
                <a:solidFill>
                  <a:prstClr val="black"/>
                </a:solidFill>
              </a:rPr>
              <a:pPr/>
              <a:t>‹#›</a:t>
            </a:fld>
            <a:endParaRPr lang="en-US" dirty="0">
              <a:solidFill>
                <a:prstClr val="black"/>
              </a:solidFill>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E7D711-6677-4CDD-8371-006EF45A6E8B}" type="datetimeFigureOut">
              <a:rPr lang="en-US" smtClean="0">
                <a:solidFill>
                  <a:prstClr val="black">
                    <a:tint val="75000"/>
                  </a:prstClr>
                </a:solidFill>
              </a:rPr>
              <a:pPr/>
              <a:t>5/23/2018</a:t>
            </a:fld>
            <a:endParaRPr lang="en-US">
              <a:solidFill>
                <a:prstClr val="black">
                  <a:tint val="75000"/>
                </a:prstClr>
              </a:solidFill>
            </a:endParaRPr>
          </a:p>
        </p:txBody>
      </p:sp>
      <p:sp>
        <p:nvSpPr>
          <p:cNvPr id="3" name="Footer Placeholder 2"/>
          <p:cNvSpPr>
            <a:spLocks noGrp="1"/>
          </p:cNvSpPr>
          <p:nvPr>
            <p:ph type="ftr" sz="quarter" idx="11"/>
          </p:nvPr>
        </p:nvSpPr>
        <p:spPr>
          <a:xfrm>
            <a:off x="3810000" y="6248400"/>
            <a:ext cx="4495800" cy="365125"/>
          </a:xfrm>
        </p:spPr>
        <p:txBody>
          <a:bodyPr/>
          <a:lstStyle>
            <a:lvl1pPr>
              <a:defRPr>
                <a:solidFill>
                  <a:schemeClr val="tx1"/>
                </a:solidFill>
              </a:defRPr>
            </a:lvl1pPr>
          </a:lstStyle>
          <a:p>
            <a:endParaRPr lang="en-US" dirty="0">
              <a:solidFill>
                <a:prstClr val="black"/>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8C6B5B77-4519-43AE-B0BC-D3C0E1CB2607}" type="slidenum">
              <a:rPr lang="en-US" smtClean="0">
                <a:solidFill>
                  <a:prstClr val="black"/>
                </a:solidFill>
              </a:rPr>
              <a:pPr/>
              <a:t>‹#›</a:t>
            </a:fld>
            <a:endParaRPr lang="en-US" dirty="0">
              <a:solidFill>
                <a:prstClr val="black"/>
              </a:solidFill>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E7D711-6677-4CDD-8371-006EF45A6E8B}" type="datetimeFigureOut">
              <a:rPr lang="en-US" smtClean="0">
                <a:solidFill>
                  <a:prstClr val="black">
                    <a:tint val="75000"/>
                  </a:prstClr>
                </a:solidFill>
              </a:rPr>
              <a:pPr/>
              <a:t>5/23/2018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8C6B5B77-4519-43AE-B0BC-D3C0E1CB2607}" type="slidenum">
              <a:rPr lang="en-US" smtClean="0">
                <a:solidFill>
                  <a:prstClr val="black"/>
                </a:solidFill>
              </a:rPr>
              <a:pPr/>
              <a:t>‹#›</a:t>
            </a:fld>
            <a:endParaRPr lang="en-US" dirty="0">
              <a:solidFill>
                <a:prstClr val="black"/>
              </a:solidFill>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E7D711-6677-4CDD-8371-006EF45A6E8B}" type="datetimeFigureOut">
              <a:rPr lang="en-US" smtClean="0">
                <a:solidFill>
                  <a:prstClr val="black">
                    <a:tint val="75000"/>
                  </a:prstClr>
                </a:solidFill>
              </a:rPr>
              <a:pPr/>
              <a:t>5/23/2018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8C6B5B77-4519-43AE-B0BC-D3C0E1CB2607}" type="slidenum">
              <a:rPr lang="en-US" smtClean="0">
                <a:solidFill>
                  <a:prstClr val="black"/>
                </a:solidFill>
              </a:rPr>
              <a:pPr/>
              <a:t>‹#›</a:t>
            </a:fld>
            <a:endParaRPr lang="en-US" dirty="0">
              <a:solidFill>
                <a:prstClr val="black"/>
              </a:solidFill>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E7D711-6677-4CDD-8371-006EF45A6E8B}" type="datetimeFigureOut">
              <a:rPr lang="en-US" smtClean="0">
                <a:solidFill>
                  <a:prstClr val="black">
                    <a:tint val="75000"/>
                  </a:prstClr>
                </a:solidFill>
              </a:rPr>
              <a:pPr/>
              <a:t>5/23/2018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8C6B5B77-4519-43AE-B0BC-D3C0E1CB2607}" type="slidenum">
              <a:rPr lang="en-US" smtClean="0">
                <a:solidFill>
                  <a:prstClr val="black"/>
                </a:solidFill>
              </a:rPr>
              <a:pPr/>
              <a:t>‹#›</a:t>
            </a:fld>
            <a:endParaRPr lang="en-US" dirty="0">
              <a:solidFill>
                <a:prstClr val="black"/>
              </a:solidFill>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E7D711-6677-4CDD-8371-006EF45A6E8B}" type="datetimeFigureOut">
              <a:rPr lang="en-US" smtClean="0">
                <a:solidFill>
                  <a:prstClr val="black">
                    <a:tint val="75000"/>
                  </a:prstClr>
                </a:solidFill>
              </a:rPr>
              <a:pPr/>
              <a:t>5/23/2018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8C6B5B77-4519-43AE-B0BC-D3C0E1CB2607}" type="slidenum">
              <a:rPr lang="en-US" smtClean="0">
                <a:solidFill>
                  <a:prstClr val="black"/>
                </a:solidFill>
              </a:rPr>
              <a:pPr/>
              <a:t>‹#›</a:t>
            </a:fld>
            <a:endParaRPr lang="en-US" dirty="0">
              <a:solidFill>
                <a:prstClr val="black"/>
              </a:solidFill>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7924800" cy="10033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33400" y="1371600"/>
            <a:ext cx="7924800" cy="4648200"/>
          </a:xfrm>
        </p:spPr>
        <p:txBody>
          <a:bodyPr/>
          <a:lstStyle/>
          <a:p>
            <a:pPr lvl="0"/>
            <a:endParaRPr lang="en-US" noProof="0" dirty="0" smtClean="0"/>
          </a:p>
        </p:txBody>
      </p:sp>
      <p:sp>
        <p:nvSpPr>
          <p:cNvPr id="4" name="Rectangle 6"/>
          <p:cNvSpPr>
            <a:spLocks noGrp="1" noChangeArrowheads="1"/>
          </p:cNvSpPr>
          <p:nvPr>
            <p:ph type="sldNum" sz="quarter" idx="10"/>
          </p:nvPr>
        </p:nvSpPr>
        <p:spPr>
          <a:ln/>
        </p:spPr>
        <p:txBody>
          <a:bodyPr/>
          <a:lstStyle>
            <a:lvl1pPr>
              <a:defRPr>
                <a:solidFill>
                  <a:schemeClr val="tx1"/>
                </a:solidFill>
              </a:defRPr>
            </a:lvl1pPr>
          </a:lstStyle>
          <a:p>
            <a:pPr>
              <a:defRPr/>
            </a:pPr>
            <a:fld id="{7D2D2CC3-9131-4161-B98D-DB2C97B25CDF}" type="slidenum">
              <a:rPr lang="en-US" smtClean="0">
                <a:solidFill>
                  <a:prstClr val="black"/>
                </a:solidFill>
              </a:rPr>
              <a:pPr>
                <a:defRPr/>
              </a:pPr>
              <a:t>‹#›</a:t>
            </a:fld>
            <a:endParaRPr lang="en-US" dirty="0">
              <a:solidFill>
                <a:prstClr val="black"/>
              </a:solidFill>
            </a:endParaRPr>
          </a:p>
        </p:txBody>
      </p:sp>
      <p:sp>
        <p:nvSpPr>
          <p:cNvPr id="5" name="Rectangle 16"/>
          <p:cNvSpPr>
            <a:spLocks noGrp="1" noChangeArrowheads="1"/>
          </p:cNvSpPr>
          <p:nvPr>
            <p:ph type="ftr" sz="quarter" idx="11"/>
          </p:nvPr>
        </p:nvSpPr>
        <p:spPr>
          <a:xfrm>
            <a:off x="4038600" y="6248400"/>
            <a:ext cx="4419600" cy="457200"/>
          </a:xfrm>
          <a:ln/>
        </p:spPr>
        <p:txBody>
          <a:bodyPr/>
          <a:lstStyle>
            <a:lvl1pPr>
              <a:defRPr/>
            </a:lvl1pPr>
          </a:lstStyle>
          <a:p>
            <a:pPr>
              <a:defRPr/>
            </a:pPr>
            <a:r>
              <a:rPr lang="en-US" dirty="0" smtClean="0">
                <a:solidFill>
                  <a:prstClr val="black">
                    <a:tint val="75000"/>
                  </a:prstClr>
                </a:solidFill>
              </a:rPr>
              <a:t>www.census.gov/econ/sbo           July 13, 2010     </a:t>
            </a:r>
            <a:endParaRPr lang="en-US" dirty="0">
              <a:solidFill>
                <a:prstClr val="black">
                  <a:tint val="75000"/>
                </a:prstClr>
              </a:solidFill>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Helvetica" pitchFamily="34" charset="0"/>
                <a:cs typeface="Helvetica"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Helvetica" pitchFamily="34" charset="0"/>
                <a:cs typeface="Helvetic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C7E7D711-6677-4CDD-8371-006EF45A6E8B}" type="datetimeFigureOut">
              <a:rPr lang="en-US" smtClean="0">
                <a:solidFill>
                  <a:prstClr val="black">
                    <a:tint val="75000"/>
                  </a:prstClr>
                </a:solidFill>
              </a:rPr>
              <a:pPr/>
              <a:t>5/23/2018</a:t>
            </a:fld>
            <a:endParaRPr lang="en-US">
              <a:solidFill>
                <a:prstClr val="black">
                  <a:tint val="75000"/>
                </a:prstClr>
              </a:solidFill>
            </a:endParaRPr>
          </a:p>
        </p:txBody>
      </p:sp>
      <p:sp>
        <p:nvSpPr>
          <p:cNvPr id="5" name="Footer Placeholder 4"/>
          <p:cNvSpPr>
            <a:spLocks noGrp="1"/>
          </p:cNvSpPr>
          <p:nvPr>
            <p:ph type="ftr" sz="quarter" idx="11"/>
          </p:nvPr>
        </p:nvSpPr>
        <p:spPr>
          <a:xfrm>
            <a:off x="3124200" y="6356350"/>
            <a:ext cx="5105400" cy="365125"/>
          </a:xfr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8C6B5B77-4519-43AE-B0BC-D3C0E1CB2607}" type="slidenum">
              <a:rPr lang="en-US" smtClean="0">
                <a:solidFill>
                  <a:prstClr val="black"/>
                </a:solidFill>
              </a:rPr>
              <a:pPr/>
              <a:t>‹#›</a:t>
            </a:fld>
            <a:endParaRPr lang="en-US" dirty="0">
              <a:solidFill>
                <a:prstClr val="black"/>
              </a:solidFill>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b="1">
                <a:latin typeface="Helvetica" pitchFamily="34" charset="0"/>
                <a:cs typeface="Helvetica"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800">
                <a:latin typeface="Helvetica" pitchFamily="34" charset="0"/>
                <a:cs typeface="Helvetica" pitchFamily="34" charset="0"/>
              </a:defRPr>
            </a:lvl1pPr>
            <a:lvl2pPr>
              <a:defRPr sz="2800">
                <a:latin typeface="Helvetica" pitchFamily="34" charset="0"/>
                <a:cs typeface="Helvetica" pitchFamily="34" charset="0"/>
              </a:defRPr>
            </a:lvl2pPr>
            <a:lvl3pPr>
              <a:defRPr sz="2800">
                <a:latin typeface="Helvetica" pitchFamily="34" charset="0"/>
                <a:cs typeface="Helvetica" pitchFamily="34" charset="0"/>
              </a:defRPr>
            </a:lvl3pPr>
            <a:lvl4pPr>
              <a:defRPr sz="2800">
                <a:latin typeface="Helvetica" pitchFamily="34" charset="0"/>
                <a:cs typeface="Helvetica" pitchFamily="34" charset="0"/>
              </a:defRPr>
            </a:lvl4pPr>
            <a:lvl5pPr>
              <a:defRPr sz="2800">
                <a:latin typeface="Helvetica" pitchFamily="34" charset="0"/>
                <a:cs typeface="Helvetica"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a:xfrm>
            <a:off x="3581400" y="6324600"/>
            <a:ext cx="4724400" cy="365125"/>
          </a:xfrm>
        </p:spPr>
        <p:txBody>
          <a:bodyPr/>
          <a:lstStyle>
            <a:lvl1pPr>
              <a:defRPr>
                <a:solidFill>
                  <a:schemeClr val="tx1"/>
                </a:solidFill>
              </a:defRPr>
            </a:lvl1p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8C6B5B77-4519-43AE-B0BC-D3C0E1CB2607}" type="slidenum">
              <a:rPr lang="en-US" smtClean="0">
                <a:solidFill>
                  <a:prstClr val="black"/>
                </a:solidFill>
              </a:rPr>
              <a:pPr/>
              <a:t>‹#›</a:t>
            </a:fld>
            <a:endParaRPr lang="en-US" dirty="0">
              <a:solidFill>
                <a:prstClr val="black"/>
              </a:solidFill>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E7D711-6677-4CDD-8371-006EF45A6E8B}" type="datetimeFigureOut">
              <a:rPr lang="en-US" smtClean="0">
                <a:solidFill>
                  <a:prstClr val="black">
                    <a:tint val="75000"/>
                  </a:prstClr>
                </a:solidFill>
              </a:rPr>
              <a:pPr/>
              <a:t>5/23/2018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8C6B5B77-4519-43AE-B0BC-D3C0E1CB2607}" type="slidenum">
              <a:rPr lang="en-US" smtClean="0">
                <a:solidFill>
                  <a:prstClr val="black"/>
                </a:solidFill>
              </a:rPr>
              <a:pPr/>
              <a:t>‹#›</a:t>
            </a:fld>
            <a:endParaRPr lang="en-US" dirty="0">
              <a:solidFill>
                <a:prstClr val="black"/>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6.xml"/><Relationship Id="rId13" Type="http://schemas.openxmlformats.org/officeDocument/2006/relationships/theme" Target="../theme/theme10.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slideLayout" Target="../slideLayouts/slideLayout120.xml"/><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slideLayout" Target="../slideLayouts/slideLayout119.xml"/><Relationship Id="rId5" Type="http://schemas.openxmlformats.org/officeDocument/2006/relationships/slideLayout" Target="../slideLayouts/slideLayout113.xml"/><Relationship Id="rId10" Type="http://schemas.openxmlformats.org/officeDocument/2006/relationships/slideLayout" Target="../slideLayouts/slideLayout118.xml"/><Relationship Id="rId4" Type="http://schemas.openxmlformats.org/officeDocument/2006/relationships/slideLayout" Target="../slideLayouts/slideLayout112.xml"/><Relationship Id="rId9" Type="http://schemas.openxmlformats.org/officeDocument/2006/relationships/slideLayout" Target="../slideLayouts/slideLayout117.xml"/><Relationship Id="rId14" Type="http://schemas.openxmlformats.org/officeDocument/2006/relationships/image" Target="../media/image1.jpe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8.xml"/><Relationship Id="rId13" Type="http://schemas.openxmlformats.org/officeDocument/2006/relationships/theme" Target="../theme/theme11.xml"/><Relationship Id="rId3" Type="http://schemas.openxmlformats.org/officeDocument/2006/relationships/slideLayout" Target="../slideLayouts/slideLayout123.xml"/><Relationship Id="rId7" Type="http://schemas.openxmlformats.org/officeDocument/2006/relationships/slideLayout" Target="../slideLayouts/slideLayout127.xml"/><Relationship Id="rId12" Type="http://schemas.openxmlformats.org/officeDocument/2006/relationships/slideLayout" Target="../slideLayouts/slideLayout132.xml"/><Relationship Id="rId2" Type="http://schemas.openxmlformats.org/officeDocument/2006/relationships/slideLayout" Target="../slideLayouts/slideLayout122.xml"/><Relationship Id="rId1" Type="http://schemas.openxmlformats.org/officeDocument/2006/relationships/slideLayout" Target="../slideLayouts/slideLayout121.xml"/><Relationship Id="rId6" Type="http://schemas.openxmlformats.org/officeDocument/2006/relationships/slideLayout" Target="../slideLayouts/slideLayout126.xml"/><Relationship Id="rId11" Type="http://schemas.openxmlformats.org/officeDocument/2006/relationships/slideLayout" Target="../slideLayouts/slideLayout131.xml"/><Relationship Id="rId5" Type="http://schemas.openxmlformats.org/officeDocument/2006/relationships/slideLayout" Target="../slideLayouts/slideLayout125.xml"/><Relationship Id="rId10" Type="http://schemas.openxmlformats.org/officeDocument/2006/relationships/slideLayout" Target="../slideLayouts/slideLayout130.xml"/><Relationship Id="rId4" Type="http://schemas.openxmlformats.org/officeDocument/2006/relationships/slideLayout" Target="../slideLayouts/slideLayout124.xml"/><Relationship Id="rId9" Type="http://schemas.openxmlformats.org/officeDocument/2006/relationships/slideLayout" Target="../slideLayouts/slideLayout129.xml"/><Relationship Id="rId14" Type="http://schemas.openxmlformats.org/officeDocument/2006/relationships/image" Target="../media/image1.jpe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theme" Target="../theme/theme12.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slideLayout" Target="../slideLayouts/slideLayout144.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 Id="rId14" Type="http://schemas.openxmlformats.org/officeDocument/2006/relationships/image" Target="../media/image1.jpe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2.xml"/><Relationship Id="rId13" Type="http://schemas.openxmlformats.org/officeDocument/2006/relationships/theme" Target="../theme/theme13.xml"/><Relationship Id="rId3" Type="http://schemas.openxmlformats.org/officeDocument/2006/relationships/slideLayout" Target="../slideLayouts/slideLayout147.xml"/><Relationship Id="rId7" Type="http://schemas.openxmlformats.org/officeDocument/2006/relationships/slideLayout" Target="../slideLayouts/slideLayout151.xml"/><Relationship Id="rId12" Type="http://schemas.openxmlformats.org/officeDocument/2006/relationships/slideLayout" Target="../slideLayouts/slideLayout156.xml"/><Relationship Id="rId2" Type="http://schemas.openxmlformats.org/officeDocument/2006/relationships/slideLayout" Target="../slideLayouts/slideLayout146.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slideLayout" Target="../slideLayouts/slideLayout155.xml"/><Relationship Id="rId5" Type="http://schemas.openxmlformats.org/officeDocument/2006/relationships/slideLayout" Target="../slideLayouts/slideLayout149.xml"/><Relationship Id="rId10" Type="http://schemas.openxmlformats.org/officeDocument/2006/relationships/slideLayout" Target="../slideLayouts/slideLayout154.xml"/><Relationship Id="rId4" Type="http://schemas.openxmlformats.org/officeDocument/2006/relationships/slideLayout" Target="../slideLayouts/slideLayout148.xml"/><Relationship Id="rId9" Type="http://schemas.openxmlformats.org/officeDocument/2006/relationships/slideLayout" Target="../slideLayouts/slideLayout153.xml"/><Relationship Id="rId14" Type="http://schemas.openxmlformats.org/officeDocument/2006/relationships/image" Target="../media/image1.jpe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64.xml"/><Relationship Id="rId13" Type="http://schemas.openxmlformats.org/officeDocument/2006/relationships/theme" Target="../theme/theme14.xml"/><Relationship Id="rId3" Type="http://schemas.openxmlformats.org/officeDocument/2006/relationships/slideLayout" Target="../slideLayouts/slideLayout159.xml"/><Relationship Id="rId7" Type="http://schemas.openxmlformats.org/officeDocument/2006/relationships/slideLayout" Target="../slideLayouts/slideLayout163.xml"/><Relationship Id="rId12" Type="http://schemas.openxmlformats.org/officeDocument/2006/relationships/slideLayout" Target="../slideLayouts/slideLayout168.xml"/><Relationship Id="rId2" Type="http://schemas.openxmlformats.org/officeDocument/2006/relationships/slideLayout" Target="../slideLayouts/slideLayout158.xml"/><Relationship Id="rId1" Type="http://schemas.openxmlformats.org/officeDocument/2006/relationships/slideLayout" Target="../slideLayouts/slideLayout157.xml"/><Relationship Id="rId6" Type="http://schemas.openxmlformats.org/officeDocument/2006/relationships/slideLayout" Target="../slideLayouts/slideLayout162.xml"/><Relationship Id="rId11" Type="http://schemas.openxmlformats.org/officeDocument/2006/relationships/slideLayout" Target="../slideLayouts/slideLayout167.xml"/><Relationship Id="rId5" Type="http://schemas.openxmlformats.org/officeDocument/2006/relationships/slideLayout" Target="../slideLayouts/slideLayout161.xml"/><Relationship Id="rId10" Type="http://schemas.openxmlformats.org/officeDocument/2006/relationships/slideLayout" Target="../slideLayouts/slideLayout166.xml"/><Relationship Id="rId4" Type="http://schemas.openxmlformats.org/officeDocument/2006/relationships/slideLayout" Target="../slideLayouts/slideLayout160.xml"/><Relationship Id="rId9" Type="http://schemas.openxmlformats.org/officeDocument/2006/relationships/slideLayout" Target="../slideLayouts/slideLayout165.xml"/><Relationship Id="rId14" Type="http://schemas.openxmlformats.org/officeDocument/2006/relationships/image" Target="../media/image1.jpeg"/></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76.xml"/><Relationship Id="rId13" Type="http://schemas.openxmlformats.org/officeDocument/2006/relationships/image" Target="../media/image2.jpg"/><Relationship Id="rId3" Type="http://schemas.openxmlformats.org/officeDocument/2006/relationships/slideLayout" Target="../slideLayouts/slideLayout171.xml"/><Relationship Id="rId7" Type="http://schemas.openxmlformats.org/officeDocument/2006/relationships/slideLayout" Target="../slideLayouts/slideLayout175.xml"/><Relationship Id="rId12" Type="http://schemas.openxmlformats.org/officeDocument/2006/relationships/theme" Target="../theme/theme15.xml"/><Relationship Id="rId2" Type="http://schemas.openxmlformats.org/officeDocument/2006/relationships/slideLayout" Target="../slideLayouts/slideLayout170.xml"/><Relationship Id="rId1" Type="http://schemas.openxmlformats.org/officeDocument/2006/relationships/slideLayout" Target="../slideLayouts/slideLayout169.xml"/><Relationship Id="rId6" Type="http://schemas.openxmlformats.org/officeDocument/2006/relationships/slideLayout" Target="../slideLayouts/slideLayout174.xml"/><Relationship Id="rId11" Type="http://schemas.openxmlformats.org/officeDocument/2006/relationships/slideLayout" Target="../slideLayouts/slideLayout179.xml"/><Relationship Id="rId5" Type="http://schemas.openxmlformats.org/officeDocument/2006/relationships/slideLayout" Target="../slideLayouts/slideLayout173.xml"/><Relationship Id="rId10" Type="http://schemas.openxmlformats.org/officeDocument/2006/relationships/slideLayout" Target="../slideLayouts/slideLayout178.xml"/><Relationship Id="rId4" Type="http://schemas.openxmlformats.org/officeDocument/2006/relationships/slideLayout" Target="../slideLayouts/slideLayout172.xml"/><Relationship Id="rId9" Type="http://schemas.openxmlformats.org/officeDocument/2006/relationships/slideLayout" Target="../slideLayouts/slideLayout177.xml"/></Relationships>
</file>

<file path=ppt/slideMasters/_rels/slideMaster16.xml.rels><?xml version="1.0" encoding="UTF-8" standalone="yes"?>
<Relationships xmlns="http://schemas.openxmlformats.org/package/2006/relationships"><Relationship Id="rId3" Type="http://schemas.openxmlformats.org/officeDocument/2006/relationships/slideLayout" Target="../slideLayouts/slideLayout182.xml"/><Relationship Id="rId7" Type="http://schemas.openxmlformats.org/officeDocument/2006/relationships/image" Target="../media/image3.png"/><Relationship Id="rId2" Type="http://schemas.openxmlformats.org/officeDocument/2006/relationships/slideLayout" Target="../slideLayouts/slideLayout181.xml"/><Relationship Id="rId1" Type="http://schemas.openxmlformats.org/officeDocument/2006/relationships/slideLayout" Target="../slideLayouts/slideLayout180.xml"/><Relationship Id="rId6" Type="http://schemas.openxmlformats.org/officeDocument/2006/relationships/theme" Target="../theme/theme16.xml"/><Relationship Id="rId5" Type="http://schemas.openxmlformats.org/officeDocument/2006/relationships/slideLayout" Target="../slideLayouts/slideLayout184.xml"/><Relationship Id="rId4" Type="http://schemas.openxmlformats.org/officeDocument/2006/relationships/slideLayout" Target="../slideLayouts/slideLayout183.xml"/></Relationships>
</file>

<file path=ppt/slideMasters/_rels/slideMaster17.xml.rels><?xml version="1.0" encoding="UTF-8" standalone="yes"?>
<Relationships xmlns="http://schemas.openxmlformats.org/package/2006/relationships"><Relationship Id="rId3" Type="http://schemas.openxmlformats.org/officeDocument/2006/relationships/slideLayout" Target="../slideLayouts/slideLayout187.xml"/><Relationship Id="rId7" Type="http://schemas.openxmlformats.org/officeDocument/2006/relationships/image" Target="../media/image3.png"/><Relationship Id="rId2" Type="http://schemas.openxmlformats.org/officeDocument/2006/relationships/slideLayout" Target="../slideLayouts/slideLayout186.xml"/><Relationship Id="rId1" Type="http://schemas.openxmlformats.org/officeDocument/2006/relationships/slideLayout" Target="../slideLayouts/slideLayout185.xml"/><Relationship Id="rId6" Type="http://schemas.openxmlformats.org/officeDocument/2006/relationships/theme" Target="../theme/theme17.xml"/><Relationship Id="rId5" Type="http://schemas.openxmlformats.org/officeDocument/2006/relationships/slideLayout" Target="../slideLayouts/slideLayout189.xml"/><Relationship Id="rId4" Type="http://schemas.openxmlformats.org/officeDocument/2006/relationships/slideLayout" Target="../slideLayouts/slideLayout188.xml"/></Relationships>
</file>

<file path=ppt/slideMasters/_rels/slideMaster1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92.xml"/><Relationship Id="rId7" Type="http://schemas.openxmlformats.org/officeDocument/2006/relationships/theme" Target="../theme/theme18.xml"/><Relationship Id="rId2" Type="http://schemas.openxmlformats.org/officeDocument/2006/relationships/slideLayout" Target="../slideLayouts/slideLayout191.xml"/><Relationship Id="rId1" Type="http://schemas.openxmlformats.org/officeDocument/2006/relationships/slideLayout" Target="../slideLayouts/slideLayout190.xml"/><Relationship Id="rId6" Type="http://schemas.openxmlformats.org/officeDocument/2006/relationships/slideLayout" Target="../slideLayouts/slideLayout195.xml"/><Relationship Id="rId5" Type="http://schemas.openxmlformats.org/officeDocument/2006/relationships/slideLayout" Target="../slideLayouts/slideLayout194.xml"/><Relationship Id="rId4" Type="http://schemas.openxmlformats.org/officeDocument/2006/relationships/slideLayout" Target="../slideLayouts/slideLayout19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1.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1.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image" Target="../media/image1.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7.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image" Target="../media/image1.jpe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theme" Target="../theme/theme8.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image" Target="../media/image1.jpe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theme" Target="../theme/theme9.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slideLayout" Target="../slideLayouts/slideLayout108.xml"/><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a:defRPr>
            </a:lvl1pPr>
          </a:lstStyle>
          <a:p>
            <a:fld id="{C7E7D711-6677-4CDD-8371-006EF45A6E8B}" type="datetimeFigureOut">
              <a:rPr lang="en-US" smtClean="0">
                <a:solidFill>
                  <a:prstClr val="black">
                    <a:tint val="75000"/>
                  </a:prstClr>
                </a:solidFill>
              </a:rPr>
              <a:pPr/>
              <a:t>5/23/2018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b="1">
                <a:solidFill>
                  <a:schemeClr val="bg1"/>
                </a:solidFill>
                <a:latin typeface="Arial"/>
              </a:defRPr>
            </a:lvl1pPr>
          </a:lstStyle>
          <a:p>
            <a:fld id="{8C6B5B77-4519-43AE-B0BC-D3C0E1CB2607}" type="slidenum">
              <a:rPr lang="en-US" smtClean="0">
                <a:solidFill>
                  <a:prstClr val="white"/>
                </a:solidFill>
              </a:rPr>
              <a:pPr/>
              <a:t>‹#›</a:t>
            </a:fld>
            <a:endParaRPr lang="en-US" dirty="0">
              <a:solidFill>
                <a:prstClr val="white"/>
              </a:solidFill>
            </a:endParaRPr>
          </a:p>
        </p:txBody>
      </p:sp>
      <p:pic>
        <p:nvPicPr>
          <p:cNvPr id="9" name="Picture 8" descr="PP_Band_blue.jpg"/>
          <p:cNvPicPr>
            <a:picLocks/>
          </p:cNvPicPr>
          <p:nvPr/>
        </p:nvPicPr>
        <p:blipFill>
          <a:blip r:embed="rId14" cstate="print"/>
          <a:stretch>
            <a:fillRect/>
          </a:stretch>
        </p:blipFill>
        <p:spPr>
          <a:xfrm>
            <a:off x="0" y="5417575"/>
            <a:ext cx="9153144" cy="1451663"/>
          </a:xfrm>
          <a:prstGeom prst="rect">
            <a:avLst/>
          </a:prstGeom>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iming>
    <p:tnLst>
      <p:par>
        <p:cTn id="1" dur="indefinite" restart="never" nodeType="tmRoot"/>
      </p:par>
    </p:tnLst>
  </p:timing>
  <p:txStyles>
    <p:titleStyle>
      <a:lvl1pPr algn="ctr" defTabSz="457200" rtl="0" eaLnBrk="1" latinLnBrk="0" hangingPunct="1">
        <a:spcBef>
          <a:spcPct val="0"/>
        </a:spcBef>
        <a:buNone/>
        <a:defRPr sz="4400" b="1" kern="1200">
          <a:solidFill>
            <a:schemeClr val="tx1"/>
          </a:solidFill>
          <a:latin typeface="Helvetica" pitchFamily="34" charset="0"/>
          <a:ea typeface="+mj-ea"/>
          <a:cs typeface="Helvetica" pitchFamily="34" charset="0"/>
        </a:defRPr>
      </a:lvl1pPr>
    </p:titleStyle>
    <p:bodyStyle>
      <a:lvl1pPr marL="342900" indent="-342900" algn="l" defTabSz="457200" rtl="0" eaLnBrk="1" latinLnBrk="0" hangingPunct="1">
        <a:spcBef>
          <a:spcPct val="20000"/>
        </a:spcBef>
        <a:buClr>
          <a:srgbClr val="1C5696"/>
        </a:buClr>
        <a:buFont typeface="Arial"/>
        <a:buChar char="•"/>
        <a:defRPr sz="3200" kern="1200">
          <a:solidFill>
            <a:schemeClr val="tx1"/>
          </a:solidFill>
          <a:latin typeface="Arial"/>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a:defRPr>
            </a:lvl1pPr>
          </a:lstStyle>
          <a:p>
            <a:fld id="{C7E7D711-6677-4CDD-8371-006EF45A6E8B}" type="datetimeFigureOut">
              <a:rPr lang="en-US" smtClean="0">
                <a:solidFill>
                  <a:prstClr val="black">
                    <a:tint val="75000"/>
                  </a:prstClr>
                </a:solidFill>
              </a:rPr>
              <a:pPr/>
              <a:t>5/23/2018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b="1">
                <a:solidFill>
                  <a:schemeClr val="bg1"/>
                </a:solidFill>
                <a:latin typeface="Arial"/>
              </a:defRPr>
            </a:lvl1pPr>
          </a:lstStyle>
          <a:p>
            <a:fld id="{8C6B5B77-4519-43AE-B0BC-D3C0E1CB2607}" type="slidenum">
              <a:rPr lang="en-US" smtClean="0">
                <a:solidFill>
                  <a:prstClr val="white"/>
                </a:solidFill>
              </a:rPr>
              <a:pPr/>
              <a:t>‹#›</a:t>
            </a:fld>
            <a:endParaRPr lang="en-US" dirty="0">
              <a:solidFill>
                <a:prstClr val="white"/>
              </a:solidFill>
            </a:endParaRPr>
          </a:p>
        </p:txBody>
      </p:sp>
      <p:pic>
        <p:nvPicPr>
          <p:cNvPr id="9" name="Picture 8" descr="PP_Band_blue.jpg"/>
          <p:cNvPicPr>
            <a:picLocks/>
          </p:cNvPicPr>
          <p:nvPr/>
        </p:nvPicPr>
        <p:blipFill>
          <a:blip r:embed="rId14" cstate="print"/>
          <a:stretch>
            <a:fillRect/>
          </a:stretch>
        </p:blipFill>
        <p:spPr>
          <a:xfrm>
            <a:off x="0" y="5417575"/>
            <a:ext cx="9153144" cy="1451663"/>
          </a:xfrm>
          <a:prstGeom prst="rect">
            <a:avLst/>
          </a:prstGeom>
        </p:spPr>
      </p:pic>
    </p:spTree>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 id="2147483803" r:id="rId12"/>
  </p:sldLayoutIdLst>
  <p:timing>
    <p:tnLst>
      <p:par>
        <p:cTn id="1" dur="indefinite" restart="never" nodeType="tmRoot"/>
      </p:par>
    </p:tnLst>
  </p:timing>
  <p:txStyles>
    <p:titleStyle>
      <a:lvl1pPr algn="ctr" defTabSz="457200" rtl="0" eaLnBrk="1" latinLnBrk="0" hangingPunct="1">
        <a:spcBef>
          <a:spcPct val="0"/>
        </a:spcBef>
        <a:buNone/>
        <a:defRPr sz="4400" b="1" kern="1200">
          <a:solidFill>
            <a:schemeClr val="tx1"/>
          </a:solidFill>
          <a:latin typeface="Helvetica" pitchFamily="34" charset="0"/>
          <a:ea typeface="+mj-ea"/>
          <a:cs typeface="Helvetica" pitchFamily="34" charset="0"/>
        </a:defRPr>
      </a:lvl1pPr>
    </p:titleStyle>
    <p:bodyStyle>
      <a:lvl1pPr marL="342900" indent="-342900" algn="l" defTabSz="457200" rtl="0" eaLnBrk="1" latinLnBrk="0" hangingPunct="1">
        <a:spcBef>
          <a:spcPct val="20000"/>
        </a:spcBef>
        <a:buClr>
          <a:srgbClr val="1C5696"/>
        </a:buClr>
        <a:buFont typeface="Arial"/>
        <a:buChar char="•"/>
        <a:defRPr sz="3200" kern="1200">
          <a:solidFill>
            <a:schemeClr val="tx1"/>
          </a:solidFill>
          <a:latin typeface="Arial"/>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a:defRPr>
            </a:lvl1pPr>
          </a:lstStyle>
          <a:p>
            <a:fld id="{C7E7D711-6677-4CDD-8371-006EF45A6E8B}" type="datetimeFigureOut">
              <a:rPr lang="en-US" smtClean="0">
                <a:solidFill>
                  <a:prstClr val="black">
                    <a:tint val="75000"/>
                  </a:prstClr>
                </a:solidFill>
              </a:rPr>
              <a:pPr/>
              <a:t>5/23/2018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b="1">
                <a:solidFill>
                  <a:schemeClr val="bg1"/>
                </a:solidFill>
                <a:latin typeface="Arial"/>
              </a:defRPr>
            </a:lvl1pPr>
          </a:lstStyle>
          <a:p>
            <a:fld id="{8C6B5B77-4519-43AE-B0BC-D3C0E1CB2607}" type="slidenum">
              <a:rPr lang="en-US" smtClean="0">
                <a:solidFill>
                  <a:prstClr val="white"/>
                </a:solidFill>
              </a:rPr>
              <a:pPr/>
              <a:t>‹#›</a:t>
            </a:fld>
            <a:endParaRPr lang="en-US" dirty="0">
              <a:solidFill>
                <a:prstClr val="white"/>
              </a:solidFill>
            </a:endParaRPr>
          </a:p>
        </p:txBody>
      </p:sp>
      <p:pic>
        <p:nvPicPr>
          <p:cNvPr id="9" name="Picture 8" descr="PP_Band_blue.jpg"/>
          <p:cNvPicPr>
            <a:picLocks/>
          </p:cNvPicPr>
          <p:nvPr/>
        </p:nvPicPr>
        <p:blipFill>
          <a:blip r:embed="rId14" cstate="print"/>
          <a:stretch>
            <a:fillRect/>
          </a:stretch>
        </p:blipFill>
        <p:spPr>
          <a:xfrm>
            <a:off x="0" y="5417575"/>
            <a:ext cx="9153144" cy="1451663"/>
          </a:xfrm>
          <a:prstGeom prst="rect">
            <a:avLst/>
          </a:prstGeom>
        </p:spPr>
      </p:pic>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Lst>
  <p:timing>
    <p:tnLst>
      <p:par>
        <p:cTn id="1" dur="indefinite" restart="never" nodeType="tmRoot"/>
      </p:par>
    </p:tnLst>
  </p:timing>
  <p:txStyles>
    <p:titleStyle>
      <a:lvl1pPr algn="ctr" defTabSz="457200" rtl="0" eaLnBrk="1" latinLnBrk="0" hangingPunct="1">
        <a:spcBef>
          <a:spcPct val="0"/>
        </a:spcBef>
        <a:buNone/>
        <a:defRPr sz="4400" b="1" kern="1200">
          <a:solidFill>
            <a:schemeClr val="tx1"/>
          </a:solidFill>
          <a:latin typeface="Helvetica" pitchFamily="34" charset="0"/>
          <a:ea typeface="+mj-ea"/>
          <a:cs typeface="Helvetica" pitchFamily="34" charset="0"/>
        </a:defRPr>
      </a:lvl1pPr>
    </p:titleStyle>
    <p:bodyStyle>
      <a:lvl1pPr marL="342900" indent="-342900" algn="l" defTabSz="457200" rtl="0" eaLnBrk="1" latinLnBrk="0" hangingPunct="1">
        <a:spcBef>
          <a:spcPct val="20000"/>
        </a:spcBef>
        <a:buClr>
          <a:srgbClr val="1C5696"/>
        </a:buClr>
        <a:buFont typeface="Arial"/>
        <a:buChar char="•"/>
        <a:defRPr sz="3200" kern="1200">
          <a:solidFill>
            <a:schemeClr val="tx1"/>
          </a:solidFill>
          <a:latin typeface="Arial"/>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a:defRPr>
            </a:lvl1pPr>
          </a:lstStyle>
          <a:p>
            <a:fld id="{C7E7D711-6677-4CDD-8371-006EF45A6E8B}" type="datetimeFigureOut">
              <a:rPr lang="en-US" smtClean="0">
                <a:solidFill>
                  <a:prstClr val="black">
                    <a:tint val="75000"/>
                  </a:prstClr>
                </a:solidFill>
              </a:rPr>
              <a:pPr/>
              <a:t>5/23/2018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b="1">
                <a:solidFill>
                  <a:schemeClr val="bg1"/>
                </a:solidFill>
                <a:latin typeface="Arial"/>
              </a:defRPr>
            </a:lvl1pPr>
          </a:lstStyle>
          <a:p>
            <a:fld id="{8C6B5B77-4519-43AE-B0BC-D3C0E1CB2607}" type="slidenum">
              <a:rPr lang="en-US" smtClean="0">
                <a:solidFill>
                  <a:prstClr val="white"/>
                </a:solidFill>
              </a:rPr>
              <a:pPr/>
              <a:t>‹#›</a:t>
            </a:fld>
            <a:endParaRPr lang="en-US" dirty="0">
              <a:solidFill>
                <a:prstClr val="white"/>
              </a:solidFill>
            </a:endParaRPr>
          </a:p>
        </p:txBody>
      </p:sp>
      <p:pic>
        <p:nvPicPr>
          <p:cNvPr id="9" name="Picture 8" descr="PP_Band_blue.jpg"/>
          <p:cNvPicPr>
            <a:picLocks/>
          </p:cNvPicPr>
          <p:nvPr/>
        </p:nvPicPr>
        <p:blipFill>
          <a:blip r:embed="rId14" cstate="print"/>
          <a:stretch>
            <a:fillRect/>
          </a:stretch>
        </p:blipFill>
        <p:spPr>
          <a:xfrm>
            <a:off x="0" y="5417575"/>
            <a:ext cx="9153144" cy="1451663"/>
          </a:xfrm>
          <a:prstGeom prst="rect">
            <a:avLst/>
          </a:prstGeom>
        </p:spPr>
      </p:pic>
    </p:spTree>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 id="2147483829" r:id="rId12"/>
  </p:sldLayoutIdLst>
  <p:timing>
    <p:tnLst>
      <p:par>
        <p:cTn id="1" dur="indefinite" restart="never" nodeType="tmRoot"/>
      </p:par>
    </p:tnLst>
  </p:timing>
  <p:txStyles>
    <p:titleStyle>
      <a:lvl1pPr algn="ctr" defTabSz="457200" rtl="0" eaLnBrk="1" latinLnBrk="0" hangingPunct="1">
        <a:spcBef>
          <a:spcPct val="0"/>
        </a:spcBef>
        <a:buNone/>
        <a:defRPr sz="4400" b="1" kern="1200">
          <a:solidFill>
            <a:schemeClr val="tx1"/>
          </a:solidFill>
          <a:latin typeface="Helvetica" pitchFamily="34" charset="0"/>
          <a:ea typeface="+mj-ea"/>
          <a:cs typeface="Helvetica" pitchFamily="34" charset="0"/>
        </a:defRPr>
      </a:lvl1pPr>
    </p:titleStyle>
    <p:bodyStyle>
      <a:lvl1pPr marL="342900" indent="-342900" algn="l" defTabSz="457200" rtl="0" eaLnBrk="1" latinLnBrk="0" hangingPunct="1">
        <a:spcBef>
          <a:spcPct val="20000"/>
        </a:spcBef>
        <a:buClr>
          <a:srgbClr val="1C5696"/>
        </a:buClr>
        <a:buFont typeface="Arial"/>
        <a:buChar char="•"/>
        <a:defRPr sz="3200" kern="1200">
          <a:solidFill>
            <a:schemeClr val="tx1"/>
          </a:solidFill>
          <a:latin typeface="Arial"/>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a:defRPr>
            </a:lvl1pPr>
          </a:lstStyle>
          <a:p>
            <a:fld id="{C7E7D711-6677-4CDD-8371-006EF45A6E8B}" type="datetimeFigureOut">
              <a:rPr lang="en-US" smtClean="0">
                <a:solidFill>
                  <a:prstClr val="black">
                    <a:tint val="75000"/>
                  </a:prstClr>
                </a:solidFill>
              </a:rPr>
              <a:pPr/>
              <a:t>5/23/2018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b="1">
                <a:solidFill>
                  <a:schemeClr val="bg1"/>
                </a:solidFill>
                <a:latin typeface="Arial"/>
              </a:defRPr>
            </a:lvl1pPr>
          </a:lstStyle>
          <a:p>
            <a:fld id="{8C6B5B77-4519-43AE-B0BC-D3C0E1CB2607}" type="slidenum">
              <a:rPr lang="en-US" smtClean="0">
                <a:solidFill>
                  <a:prstClr val="white"/>
                </a:solidFill>
              </a:rPr>
              <a:pPr/>
              <a:t>‹#›</a:t>
            </a:fld>
            <a:endParaRPr lang="en-US" dirty="0">
              <a:solidFill>
                <a:prstClr val="white"/>
              </a:solidFill>
            </a:endParaRPr>
          </a:p>
        </p:txBody>
      </p:sp>
      <p:pic>
        <p:nvPicPr>
          <p:cNvPr id="9" name="Picture 8" descr="PP_Band_blue.jpg"/>
          <p:cNvPicPr>
            <a:picLocks/>
          </p:cNvPicPr>
          <p:nvPr/>
        </p:nvPicPr>
        <p:blipFill>
          <a:blip r:embed="rId14" cstate="print"/>
          <a:stretch>
            <a:fillRect/>
          </a:stretch>
        </p:blipFill>
        <p:spPr>
          <a:xfrm>
            <a:off x="0" y="5417575"/>
            <a:ext cx="9153144" cy="1451663"/>
          </a:xfrm>
          <a:prstGeom prst="rect">
            <a:avLst/>
          </a:prstGeom>
        </p:spPr>
      </p:pic>
    </p:spTree>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 id="2147483842" r:id="rId12"/>
  </p:sldLayoutIdLst>
  <p:timing>
    <p:tnLst>
      <p:par>
        <p:cTn id="1" dur="indefinite" restart="never" nodeType="tmRoot"/>
      </p:par>
    </p:tnLst>
  </p:timing>
  <p:txStyles>
    <p:titleStyle>
      <a:lvl1pPr algn="ctr" defTabSz="457200" rtl="0" eaLnBrk="1" latinLnBrk="0" hangingPunct="1">
        <a:spcBef>
          <a:spcPct val="0"/>
        </a:spcBef>
        <a:buNone/>
        <a:defRPr sz="4400" b="1" kern="1200">
          <a:solidFill>
            <a:schemeClr val="tx1"/>
          </a:solidFill>
          <a:latin typeface="Helvetica" pitchFamily="34" charset="0"/>
          <a:ea typeface="+mj-ea"/>
          <a:cs typeface="Helvetica" pitchFamily="34" charset="0"/>
        </a:defRPr>
      </a:lvl1pPr>
    </p:titleStyle>
    <p:bodyStyle>
      <a:lvl1pPr marL="342900" indent="-342900" algn="l" defTabSz="457200" rtl="0" eaLnBrk="1" latinLnBrk="0" hangingPunct="1">
        <a:spcBef>
          <a:spcPct val="20000"/>
        </a:spcBef>
        <a:buClr>
          <a:srgbClr val="1C5696"/>
        </a:buClr>
        <a:buFont typeface="Arial"/>
        <a:buChar char="•"/>
        <a:defRPr sz="3200" kern="1200">
          <a:solidFill>
            <a:schemeClr val="tx1"/>
          </a:solidFill>
          <a:latin typeface="Arial"/>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a:defRPr>
            </a:lvl1pPr>
          </a:lstStyle>
          <a:p>
            <a:fld id="{C7E7D711-6677-4CDD-8371-006EF45A6E8B}" type="datetimeFigureOut">
              <a:rPr lang="en-US" smtClean="0">
                <a:solidFill>
                  <a:prstClr val="black">
                    <a:tint val="75000"/>
                  </a:prstClr>
                </a:solidFill>
              </a:rPr>
              <a:pPr/>
              <a:t>5/23/2018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b="1">
                <a:solidFill>
                  <a:schemeClr val="bg1"/>
                </a:solidFill>
                <a:latin typeface="Arial"/>
              </a:defRPr>
            </a:lvl1pPr>
          </a:lstStyle>
          <a:p>
            <a:fld id="{8C6B5B77-4519-43AE-B0BC-D3C0E1CB2607}" type="slidenum">
              <a:rPr lang="en-US" smtClean="0">
                <a:solidFill>
                  <a:prstClr val="white"/>
                </a:solidFill>
              </a:rPr>
              <a:pPr/>
              <a:t>‹#›</a:t>
            </a:fld>
            <a:endParaRPr lang="en-US" dirty="0">
              <a:solidFill>
                <a:prstClr val="white"/>
              </a:solidFill>
            </a:endParaRPr>
          </a:p>
        </p:txBody>
      </p:sp>
      <p:pic>
        <p:nvPicPr>
          <p:cNvPr id="9" name="Picture 8" descr="PP_Band_blue.jpg"/>
          <p:cNvPicPr>
            <a:picLocks/>
          </p:cNvPicPr>
          <p:nvPr/>
        </p:nvPicPr>
        <p:blipFill>
          <a:blip r:embed="rId14" cstate="print"/>
          <a:stretch>
            <a:fillRect/>
          </a:stretch>
        </p:blipFill>
        <p:spPr>
          <a:xfrm>
            <a:off x="0" y="5417575"/>
            <a:ext cx="9153144" cy="1451663"/>
          </a:xfrm>
          <a:prstGeom prst="rect">
            <a:avLst/>
          </a:prstGeom>
        </p:spPr>
      </p:pic>
    </p:spTree>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 id="2147483855" r:id="rId12"/>
  </p:sldLayoutIdLst>
  <p:timing>
    <p:tnLst>
      <p:par>
        <p:cTn id="1" dur="indefinite" restart="never" nodeType="tmRoot"/>
      </p:par>
    </p:tnLst>
  </p:timing>
  <p:txStyles>
    <p:titleStyle>
      <a:lvl1pPr algn="ctr" defTabSz="457200" rtl="0" eaLnBrk="1" latinLnBrk="0" hangingPunct="1">
        <a:spcBef>
          <a:spcPct val="0"/>
        </a:spcBef>
        <a:buNone/>
        <a:defRPr sz="4400" b="1" kern="1200">
          <a:solidFill>
            <a:schemeClr val="tx1"/>
          </a:solidFill>
          <a:latin typeface="Helvetica" pitchFamily="34" charset="0"/>
          <a:ea typeface="+mj-ea"/>
          <a:cs typeface="Helvetica" pitchFamily="34" charset="0"/>
        </a:defRPr>
      </a:lvl1pPr>
    </p:titleStyle>
    <p:bodyStyle>
      <a:lvl1pPr marL="342900" indent="-342900" algn="l" defTabSz="457200" rtl="0" eaLnBrk="1" latinLnBrk="0" hangingPunct="1">
        <a:spcBef>
          <a:spcPct val="20000"/>
        </a:spcBef>
        <a:buClr>
          <a:srgbClr val="1C5696"/>
        </a:buClr>
        <a:buFont typeface="Arial"/>
        <a:buChar char="•"/>
        <a:defRPr sz="3200" kern="1200">
          <a:solidFill>
            <a:schemeClr val="tx1"/>
          </a:solidFill>
          <a:latin typeface="Arial"/>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E7D711-6677-4CDD-8371-006EF45A6E8B}" type="datetimeFigureOut">
              <a:rPr lang="en-US" smtClean="0">
                <a:solidFill>
                  <a:prstClr val="black">
                    <a:tint val="75000"/>
                  </a:prstClr>
                </a:solidFill>
              </a:rPr>
              <a:pPr/>
              <a:t>5/23/2018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6B5B77-4519-43AE-B0BC-D3C0E1CB2607}" type="slidenum">
              <a:rPr lang="en-US" smtClean="0">
                <a:solidFill>
                  <a:prstClr val="white"/>
                </a:solidFill>
              </a:rPr>
              <a:pPr/>
              <a:t>‹#›</a:t>
            </a:fld>
            <a:endParaRPr lang="en-US" dirty="0">
              <a:solidFill>
                <a:prstClr val="white"/>
              </a:solidFill>
            </a:endParaRPr>
          </a:p>
        </p:txBody>
      </p:sp>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5422392"/>
            <a:ext cx="9194502" cy="1463039"/>
          </a:xfrm>
          <a:prstGeom prst="rect">
            <a:avLst/>
          </a:prstGeom>
        </p:spPr>
      </p:pic>
    </p:spTree>
    <p:extLst>
      <p:ext uri="{BB962C8B-B14F-4D97-AF65-F5344CB8AC3E}">
        <p14:creationId xmlns:p14="http://schemas.microsoft.com/office/powerpoint/2010/main" val="3602630016"/>
      </p:ext>
    </p:extLst>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6235700"/>
            <a:ext cx="9144000" cy="6223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add title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17B24F65-7E1F-43E2-9CA3-DF4B855A6AD5}" type="slidenum">
              <a:rPr lang="en-US" smtClean="0"/>
              <a:t>‹#›</a:t>
            </a:fld>
            <a:endParaRPr lang="en-US"/>
          </a:p>
        </p:txBody>
      </p:sp>
    </p:spTree>
    <p:extLst>
      <p:ext uri="{BB962C8B-B14F-4D97-AF65-F5344CB8AC3E}">
        <p14:creationId xmlns:p14="http://schemas.microsoft.com/office/powerpoint/2010/main" val="2747920341"/>
      </p:ext>
    </p:extLst>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Lst>
  <p:hf hdr="0" ftr="0" dt="0"/>
  <p:txStyles>
    <p:titleStyle>
      <a:lvl1pPr algn="ctr" defTabSz="914400" rtl="0" eaLnBrk="1" latinLnBrk="0" hangingPunct="1">
        <a:spcBef>
          <a:spcPct val="0"/>
        </a:spcBef>
        <a:buNone/>
        <a:defRPr sz="4400" b="1" i="0" kern="1200" baseline="0">
          <a:solidFill>
            <a:schemeClr val="tx1"/>
          </a:solidFill>
          <a:latin typeface="Arial" panose="020B0604020202020204" pitchFamily="34" charset="0"/>
          <a:ea typeface="+mj-ea"/>
          <a:cs typeface="+mj-cs"/>
        </a:defRPr>
      </a:lvl1pPr>
    </p:titleStyle>
    <p:bodyStyle>
      <a:lvl1pPr marL="342900" indent="-342900" algn="l" defTabSz="914400" rtl="0" eaLnBrk="1" latinLnBrk="0" hangingPunct="1">
        <a:spcBef>
          <a:spcPct val="20000"/>
        </a:spcBef>
        <a:buFont typeface="Wingdings" panose="05000000000000000000"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Wingdings" panose="05000000000000000000" pitchFamily="2" charset="2"/>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6235700"/>
            <a:ext cx="9144000" cy="6223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add title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7268A5C4-149D-4D66-BABE-E6DD2BE69C90}" type="slidenum">
              <a:rPr lang="en-US" smtClean="0"/>
              <a:pPr/>
              <a:t>‹#›</a:t>
            </a:fld>
            <a:endParaRPr lang="en-US" dirty="0"/>
          </a:p>
        </p:txBody>
      </p:sp>
    </p:spTree>
    <p:extLst>
      <p:ext uri="{BB962C8B-B14F-4D97-AF65-F5344CB8AC3E}">
        <p14:creationId xmlns:p14="http://schemas.microsoft.com/office/powerpoint/2010/main" val="278708030"/>
      </p:ext>
    </p:extLst>
  </p:cSld>
  <p:clrMap bg1="lt1" tx1="dk1" bg2="lt2" tx2="dk2" accent1="accent1" accent2="accent2" accent3="accent3" accent4="accent4" accent5="accent5" accent6="accent6" hlink="hlink" folHlink="folHlink"/>
  <p:sldLayoutIdLst>
    <p:sldLayoutId id="2147483875" r:id="rId1"/>
    <p:sldLayoutId id="2147483876" r:id="rId2"/>
    <p:sldLayoutId id="2147483877" r:id="rId3"/>
    <p:sldLayoutId id="2147483878" r:id="rId4"/>
    <p:sldLayoutId id="2147483879" r:id="rId5"/>
  </p:sldLayoutIdLst>
  <p:txStyles>
    <p:titleStyle>
      <a:lvl1pPr algn="ctr" defTabSz="914400" rtl="0" eaLnBrk="1" latinLnBrk="0" hangingPunct="1">
        <a:spcBef>
          <a:spcPct val="0"/>
        </a:spcBef>
        <a:buNone/>
        <a:defRPr sz="4400" b="1" i="0" kern="1200" baseline="0">
          <a:solidFill>
            <a:schemeClr val="tx1"/>
          </a:solidFill>
          <a:latin typeface="Arial" panose="020B0604020202020204" pitchFamily="34" charset="0"/>
          <a:ea typeface="+mj-ea"/>
          <a:cs typeface="+mj-cs"/>
        </a:defRPr>
      </a:lvl1pPr>
    </p:titleStyle>
    <p:bodyStyle>
      <a:lvl1pPr marL="342900" indent="-342900" algn="l" defTabSz="914400" rtl="0" eaLnBrk="1" latinLnBrk="0" hangingPunct="1">
        <a:spcBef>
          <a:spcPct val="20000"/>
        </a:spcBef>
        <a:buFont typeface="Wingdings" panose="05000000000000000000"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Wingdings" panose="05000000000000000000" pitchFamily="2" charset="2"/>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add title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3505200" y="6356350"/>
            <a:ext cx="2133600" cy="365125"/>
          </a:xfrm>
          <a:prstGeom prst="rect">
            <a:avLst/>
          </a:prstGeom>
        </p:spPr>
        <p:txBody>
          <a:bodyPr vert="horz" lIns="91440" tIns="45720" rIns="91440" bIns="45720" rtlCol="0" anchor="ctr"/>
          <a:lstStyle>
            <a:lvl1pPr algn="ctr">
              <a:defRPr sz="1200" b="1">
                <a:solidFill>
                  <a:schemeClr val="tx2"/>
                </a:solidFill>
              </a:defRPr>
            </a:lvl1pPr>
          </a:lstStyle>
          <a:p>
            <a:fld id="{5212C905-FF40-4437-BDDD-7BDE312C732D}" type="slidenum">
              <a:rPr lang="en-US" smtClean="0"/>
              <a:pPr/>
              <a:t>‹#›</a:t>
            </a:fld>
            <a:endParaRPr lang="en-US" dirty="0"/>
          </a:p>
        </p:txBody>
      </p:sp>
    </p:spTree>
    <p:extLst>
      <p:ext uri="{BB962C8B-B14F-4D97-AF65-F5344CB8AC3E}">
        <p14:creationId xmlns:p14="http://schemas.microsoft.com/office/powerpoint/2010/main" val="1032471582"/>
      </p:ext>
    </p:extLst>
  </p:cSld>
  <p:clrMap bg1="lt1" tx1="dk1" bg2="lt2" tx2="dk2" accent1="accent1" accent2="accent2" accent3="accent3" accent4="accent4" accent5="accent5" accent6="accent6" hlink="hlink" folHlink="folHlink"/>
  <p:sldLayoutIdLst>
    <p:sldLayoutId id="2147483881" r:id="rId1"/>
    <p:sldLayoutId id="2147483882" r:id="rId2"/>
    <p:sldLayoutId id="2147483883" r:id="rId3"/>
    <p:sldLayoutId id="2147483884" r:id="rId4"/>
    <p:sldLayoutId id="2147483885" r:id="rId5"/>
    <p:sldLayoutId id="2147483886" r:id="rId6"/>
  </p:sldLayoutIdLst>
  <p:hf hdr="0" ftr="0" dt="0"/>
  <p:txStyles>
    <p:titleStyle>
      <a:lvl1pPr algn="ctr" defTabSz="914400" rtl="0" eaLnBrk="1" latinLnBrk="0" hangingPunct="1">
        <a:spcBef>
          <a:spcPct val="0"/>
        </a:spcBef>
        <a:buNone/>
        <a:defRPr sz="4400" b="1" i="0" kern="1200" baseline="0">
          <a:solidFill>
            <a:schemeClr val="tx2"/>
          </a:solidFill>
          <a:latin typeface="Arial" panose="020B0604020202020204" pitchFamily="34" charset="0"/>
          <a:ea typeface="+mj-ea"/>
          <a:cs typeface="+mj-cs"/>
        </a:defRPr>
      </a:lvl1pPr>
    </p:titleStyle>
    <p:bodyStyle>
      <a:lvl1pPr marL="342900" indent="-342900" algn="l" defTabSz="914400" rtl="0" eaLnBrk="1" latinLnBrk="0" hangingPunct="1">
        <a:spcBef>
          <a:spcPct val="20000"/>
        </a:spcBef>
        <a:buFont typeface="Wingdings" panose="05000000000000000000" pitchFamily="2" charset="2"/>
        <a:buChar char="§"/>
        <a:defRPr sz="3200" kern="1200" baseline="0">
          <a:solidFill>
            <a:schemeClr val="tx2"/>
          </a:solidFill>
          <a:latin typeface="+mn-lt"/>
          <a:ea typeface="+mn-ea"/>
          <a:cs typeface="+mn-cs"/>
        </a:defRPr>
      </a:lvl1pPr>
      <a:lvl2pPr marL="742950" indent="-285750" algn="l" defTabSz="914400" rtl="0" eaLnBrk="1" latinLnBrk="0" hangingPunct="1">
        <a:spcBef>
          <a:spcPct val="20000"/>
        </a:spcBef>
        <a:buFont typeface="Wingdings" panose="05000000000000000000" pitchFamily="2" charset="2"/>
        <a:buChar char="§"/>
        <a:defRPr sz="2800" kern="1200" baseline="0">
          <a:solidFill>
            <a:schemeClr val="tx2"/>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400" kern="1200" baseline="0">
          <a:solidFill>
            <a:schemeClr val="tx2"/>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baseline="0">
          <a:solidFill>
            <a:schemeClr val="tx2"/>
          </a:solidFill>
          <a:latin typeface="+mn-lt"/>
          <a:ea typeface="+mn-ea"/>
          <a:cs typeface="+mn-cs"/>
        </a:defRPr>
      </a:lvl4pPr>
      <a:lvl5pPr marL="2057400" indent="-228600" algn="l" defTabSz="914400" rtl="0" eaLnBrk="1" latinLnBrk="0" hangingPunct="1">
        <a:spcBef>
          <a:spcPct val="20000"/>
        </a:spcBef>
        <a:buFont typeface="Wingdings" panose="05000000000000000000" pitchFamily="2" charset="2"/>
        <a:buChar char="§"/>
        <a:defRPr sz="2000" kern="1200" baseline="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a:defRPr>
            </a:lvl1pPr>
          </a:lstStyle>
          <a:p>
            <a:fld id="{C7E7D711-6677-4CDD-8371-006EF45A6E8B}" type="datetimeFigureOut">
              <a:rPr lang="en-US" smtClean="0">
                <a:solidFill>
                  <a:prstClr val="black">
                    <a:tint val="75000"/>
                  </a:prstClr>
                </a:solidFill>
              </a:rPr>
              <a:pPr/>
              <a:t>5/23/2018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b="1">
                <a:solidFill>
                  <a:schemeClr val="bg1"/>
                </a:solidFill>
                <a:latin typeface="Arial"/>
              </a:defRPr>
            </a:lvl1pPr>
          </a:lstStyle>
          <a:p>
            <a:fld id="{8C6B5B77-4519-43AE-B0BC-D3C0E1CB2607}" type="slidenum">
              <a:rPr lang="en-US" smtClean="0">
                <a:solidFill>
                  <a:prstClr val="white"/>
                </a:solidFill>
              </a:rPr>
              <a:pPr/>
              <a:t>‹#›</a:t>
            </a:fld>
            <a:endParaRPr lang="en-US" dirty="0">
              <a:solidFill>
                <a:prstClr val="white"/>
              </a:solidFill>
            </a:endParaRPr>
          </a:p>
        </p:txBody>
      </p:sp>
      <p:pic>
        <p:nvPicPr>
          <p:cNvPr id="9" name="Picture 8" descr="PP_Band_blue.jpg"/>
          <p:cNvPicPr>
            <a:picLocks/>
          </p:cNvPicPr>
          <p:nvPr/>
        </p:nvPicPr>
        <p:blipFill>
          <a:blip r:embed="rId14" cstate="print"/>
          <a:stretch>
            <a:fillRect/>
          </a:stretch>
        </p:blipFill>
        <p:spPr>
          <a:xfrm>
            <a:off x="0" y="5417575"/>
            <a:ext cx="9153144" cy="1451663"/>
          </a:xfrm>
          <a:prstGeom prst="rect">
            <a:avLst/>
          </a:prstGeom>
        </p:spPr>
      </p:pic>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iming>
    <p:tnLst>
      <p:par>
        <p:cTn id="1" dur="indefinite" restart="never" nodeType="tmRoot"/>
      </p:par>
    </p:tnLst>
  </p:timing>
  <p:txStyles>
    <p:titleStyle>
      <a:lvl1pPr algn="ctr" defTabSz="457200" rtl="0" eaLnBrk="1" latinLnBrk="0" hangingPunct="1">
        <a:spcBef>
          <a:spcPct val="0"/>
        </a:spcBef>
        <a:buNone/>
        <a:defRPr sz="4400" b="1" kern="1200">
          <a:solidFill>
            <a:schemeClr val="tx1"/>
          </a:solidFill>
          <a:latin typeface="Helvetica" pitchFamily="34" charset="0"/>
          <a:ea typeface="+mj-ea"/>
          <a:cs typeface="Helvetica" pitchFamily="34" charset="0"/>
        </a:defRPr>
      </a:lvl1pPr>
    </p:titleStyle>
    <p:bodyStyle>
      <a:lvl1pPr marL="342900" indent="-342900" algn="l" defTabSz="457200" rtl="0" eaLnBrk="1" latinLnBrk="0" hangingPunct="1">
        <a:spcBef>
          <a:spcPct val="20000"/>
        </a:spcBef>
        <a:buClr>
          <a:srgbClr val="1C5696"/>
        </a:buClr>
        <a:buFont typeface="Arial"/>
        <a:buChar char="•"/>
        <a:defRPr sz="3200" kern="1200">
          <a:solidFill>
            <a:schemeClr val="tx1"/>
          </a:solidFill>
          <a:latin typeface="Arial"/>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a:defRPr>
            </a:lvl1pPr>
          </a:lstStyle>
          <a:p>
            <a:fld id="{C7E7D711-6677-4CDD-8371-006EF45A6E8B}" type="datetimeFigureOut">
              <a:rPr lang="en-US" smtClean="0">
                <a:solidFill>
                  <a:prstClr val="black">
                    <a:tint val="75000"/>
                  </a:prstClr>
                </a:solidFill>
              </a:rPr>
              <a:pPr/>
              <a:t>5/23/2018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b="1">
                <a:solidFill>
                  <a:schemeClr val="bg1"/>
                </a:solidFill>
                <a:latin typeface="Arial"/>
              </a:defRPr>
            </a:lvl1pPr>
          </a:lstStyle>
          <a:p>
            <a:fld id="{8C6B5B77-4519-43AE-B0BC-D3C0E1CB2607}" type="slidenum">
              <a:rPr lang="en-US" smtClean="0">
                <a:solidFill>
                  <a:prstClr val="white"/>
                </a:solidFill>
              </a:rPr>
              <a:pPr/>
              <a:t>‹#›</a:t>
            </a:fld>
            <a:endParaRPr lang="en-US" dirty="0">
              <a:solidFill>
                <a:prstClr val="white"/>
              </a:solidFill>
            </a:endParaRPr>
          </a:p>
        </p:txBody>
      </p:sp>
      <p:pic>
        <p:nvPicPr>
          <p:cNvPr id="9" name="Picture 8" descr="PP_Band_blue.jpg"/>
          <p:cNvPicPr>
            <a:picLocks/>
          </p:cNvPicPr>
          <p:nvPr/>
        </p:nvPicPr>
        <p:blipFill>
          <a:blip r:embed="rId14" cstate="print"/>
          <a:stretch>
            <a:fillRect/>
          </a:stretch>
        </p:blipFill>
        <p:spPr>
          <a:xfrm>
            <a:off x="0" y="5417575"/>
            <a:ext cx="9153144" cy="1451663"/>
          </a:xfrm>
          <a:prstGeom prst="rect">
            <a:avLst/>
          </a:prstGeom>
        </p:spPr>
      </p:pic>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iming>
    <p:tnLst>
      <p:par>
        <p:cTn id="1" dur="indefinite" restart="never" nodeType="tmRoot"/>
      </p:par>
    </p:tnLst>
  </p:timing>
  <p:txStyles>
    <p:titleStyle>
      <a:lvl1pPr algn="ctr" defTabSz="457200" rtl="0" eaLnBrk="1" latinLnBrk="0" hangingPunct="1">
        <a:spcBef>
          <a:spcPct val="0"/>
        </a:spcBef>
        <a:buNone/>
        <a:defRPr sz="4400" b="1" kern="1200">
          <a:solidFill>
            <a:schemeClr val="tx1"/>
          </a:solidFill>
          <a:latin typeface="Helvetica" pitchFamily="34" charset="0"/>
          <a:ea typeface="+mj-ea"/>
          <a:cs typeface="Helvetica" pitchFamily="34" charset="0"/>
        </a:defRPr>
      </a:lvl1pPr>
    </p:titleStyle>
    <p:bodyStyle>
      <a:lvl1pPr marL="342900" indent="-342900" algn="l" defTabSz="457200" rtl="0" eaLnBrk="1" latinLnBrk="0" hangingPunct="1">
        <a:spcBef>
          <a:spcPct val="20000"/>
        </a:spcBef>
        <a:buClr>
          <a:srgbClr val="1C5696"/>
        </a:buClr>
        <a:buFont typeface="Arial"/>
        <a:buChar char="•"/>
        <a:defRPr sz="3200" kern="1200">
          <a:solidFill>
            <a:schemeClr val="tx1"/>
          </a:solidFill>
          <a:latin typeface="Arial"/>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a:defRPr>
            </a:lvl1pPr>
          </a:lstStyle>
          <a:p>
            <a:fld id="{C7E7D711-6677-4CDD-8371-006EF45A6E8B}" type="datetimeFigureOut">
              <a:rPr lang="en-US" smtClean="0">
                <a:solidFill>
                  <a:prstClr val="black">
                    <a:tint val="75000"/>
                  </a:prstClr>
                </a:solidFill>
              </a:rPr>
              <a:pPr/>
              <a:t>5/23/2018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b="1">
                <a:solidFill>
                  <a:schemeClr val="bg1"/>
                </a:solidFill>
                <a:latin typeface="Arial"/>
              </a:defRPr>
            </a:lvl1pPr>
          </a:lstStyle>
          <a:p>
            <a:fld id="{8C6B5B77-4519-43AE-B0BC-D3C0E1CB2607}" type="slidenum">
              <a:rPr lang="en-US" smtClean="0">
                <a:solidFill>
                  <a:prstClr val="white"/>
                </a:solidFill>
              </a:rPr>
              <a:pPr/>
              <a:t>‹#›</a:t>
            </a:fld>
            <a:endParaRPr lang="en-US" dirty="0">
              <a:solidFill>
                <a:prstClr val="white"/>
              </a:solidFill>
            </a:endParaRPr>
          </a:p>
        </p:txBody>
      </p:sp>
      <p:pic>
        <p:nvPicPr>
          <p:cNvPr id="9" name="Picture 8" descr="PP_Band_blue.jpg"/>
          <p:cNvPicPr>
            <a:picLocks/>
          </p:cNvPicPr>
          <p:nvPr/>
        </p:nvPicPr>
        <p:blipFill>
          <a:blip r:embed="rId14" cstate="print"/>
          <a:stretch>
            <a:fillRect/>
          </a:stretch>
        </p:blipFill>
        <p:spPr>
          <a:xfrm>
            <a:off x="0" y="5417575"/>
            <a:ext cx="9153144" cy="1451663"/>
          </a:xfrm>
          <a:prstGeom prst="rect">
            <a:avLst/>
          </a:prstGeom>
        </p:spPr>
      </p:pic>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iming>
    <p:tnLst>
      <p:par>
        <p:cTn id="1" dur="indefinite" restart="never" nodeType="tmRoot"/>
      </p:par>
    </p:tnLst>
  </p:timing>
  <p:txStyles>
    <p:titleStyle>
      <a:lvl1pPr algn="ctr" defTabSz="457200" rtl="0" eaLnBrk="1" latinLnBrk="0" hangingPunct="1">
        <a:spcBef>
          <a:spcPct val="0"/>
        </a:spcBef>
        <a:buNone/>
        <a:defRPr sz="4400" b="1" kern="1200">
          <a:solidFill>
            <a:schemeClr val="tx1"/>
          </a:solidFill>
          <a:latin typeface="Helvetica" pitchFamily="34" charset="0"/>
          <a:ea typeface="+mj-ea"/>
          <a:cs typeface="Helvetica" pitchFamily="34" charset="0"/>
        </a:defRPr>
      </a:lvl1pPr>
    </p:titleStyle>
    <p:bodyStyle>
      <a:lvl1pPr marL="342900" indent="-342900" algn="l" defTabSz="457200" rtl="0" eaLnBrk="1" latinLnBrk="0" hangingPunct="1">
        <a:spcBef>
          <a:spcPct val="20000"/>
        </a:spcBef>
        <a:buClr>
          <a:srgbClr val="1C5696"/>
        </a:buClr>
        <a:buFont typeface="Arial"/>
        <a:buChar char="•"/>
        <a:defRPr sz="3200" kern="1200">
          <a:solidFill>
            <a:schemeClr val="tx1"/>
          </a:solidFill>
          <a:latin typeface="Arial"/>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a:defRPr>
            </a:lvl1pPr>
          </a:lstStyle>
          <a:p>
            <a:fld id="{C7E7D711-6677-4CDD-8371-006EF45A6E8B}" type="datetimeFigureOut">
              <a:rPr lang="en-US" smtClean="0">
                <a:solidFill>
                  <a:prstClr val="black">
                    <a:tint val="75000"/>
                  </a:prstClr>
                </a:solidFill>
              </a:rPr>
              <a:pPr/>
              <a:t>5/23/2018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b="1">
                <a:solidFill>
                  <a:schemeClr val="bg1"/>
                </a:solidFill>
                <a:latin typeface="Arial"/>
              </a:defRPr>
            </a:lvl1pPr>
          </a:lstStyle>
          <a:p>
            <a:fld id="{8C6B5B77-4519-43AE-B0BC-D3C0E1CB2607}" type="slidenum">
              <a:rPr lang="en-US" smtClean="0">
                <a:solidFill>
                  <a:prstClr val="white"/>
                </a:solidFill>
              </a:rPr>
              <a:pPr/>
              <a:t>‹#›</a:t>
            </a:fld>
            <a:endParaRPr lang="en-US" dirty="0">
              <a:solidFill>
                <a:prstClr val="white"/>
              </a:solidFill>
            </a:endParaRPr>
          </a:p>
        </p:txBody>
      </p:sp>
      <p:pic>
        <p:nvPicPr>
          <p:cNvPr id="9" name="Picture 8" descr="PP_Band_blue.jpg"/>
          <p:cNvPicPr>
            <a:picLocks/>
          </p:cNvPicPr>
          <p:nvPr/>
        </p:nvPicPr>
        <p:blipFill>
          <a:blip r:embed="rId14" cstate="print"/>
          <a:stretch>
            <a:fillRect/>
          </a:stretch>
        </p:blipFill>
        <p:spPr>
          <a:xfrm>
            <a:off x="0" y="5417575"/>
            <a:ext cx="9153144" cy="1451663"/>
          </a:xfrm>
          <a:prstGeom prst="rect">
            <a:avLst/>
          </a:prstGeom>
        </p:spPr>
      </p:pic>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Lst>
  <p:timing>
    <p:tnLst>
      <p:par>
        <p:cTn id="1" dur="indefinite" restart="never" nodeType="tmRoot"/>
      </p:par>
    </p:tnLst>
  </p:timing>
  <p:txStyles>
    <p:titleStyle>
      <a:lvl1pPr algn="ctr" defTabSz="457200" rtl="0" eaLnBrk="1" latinLnBrk="0" hangingPunct="1">
        <a:spcBef>
          <a:spcPct val="0"/>
        </a:spcBef>
        <a:buNone/>
        <a:defRPr sz="4400" b="1" kern="1200">
          <a:solidFill>
            <a:schemeClr val="tx1"/>
          </a:solidFill>
          <a:latin typeface="Helvetica" pitchFamily="34" charset="0"/>
          <a:ea typeface="+mj-ea"/>
          <a:cs typeface="Helvetica" pitchFamily="34" charset="0"/>
        </a:defRPr>
      </a:lvl1pPr>
    </p:titleStyle>
    <p:bodyStyle>
      <a:lvl1pPr marL="342900" indent="-342900" algn="l" defTabSz="457200" rtl="0" eaLnBrk="1" latinLnBrk="0" hangingPunct="1">
        <a:spcBef>
          <a:spcPct val="20000"/>
        </a:spcBef>
        <a:buClr>
          <a:srgbClr val="1C5696"/>
        </a:buClr>
        <a:buFont typeface="Arial"/>
        <a:buChar char="•"/>
        <a:defRPr sz="3200" kern="1200">
          <a:solidFill>
            <a:schemeClr val="tx1"/>
          </a:solidFill>
          <a:latin typeface="Arial"/>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a:defRPr>
            </a:lvl1pPr>
          </a:lstStyle>
          <a:p>
            <a:fld id="{C7E7D711-6677-4CDD-8371-006EF45A6E8B}" type="datetimeFigureOut">
              <a:rPr lang="en-US" smtClean="0">
                <a:solidFill>
                  <a:prstClr val="black">
                    <a:tint val="75000"/>
                  </a:prstClr>
                </a:solidFill>
              </a:rPr>
              <a:pPr/>
              <a:t>5/23/2018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b="1">
                <a:solidFill>
                  <a:schemeClr val="bg1"/>
                </a:solidFill>
                <a:latin typeface="Arial"/>
              </a:defRPr>
            </a:lvl1pPr>
          </a:lstStyle>
          <a:p>
            <a:fld id="{8C6B5B77-4519-43AE-B0BC-D3C0E1CB2607}" type="slidenum">
              <a:rPr lang="en-US" smtClean="0">
                <a:solidFill>
                  <a:prstClr val="white"/>
                </a:solidFill>
              </a:rPr>
              <a:pPr/>
              <a:t>‹#›</a:t>
            </a:fld>
            <a:endParaRPr lang="en-US" dirty="0">
              <a:solidFill>
                <a:prstClr val="white"/>
              </a:solidFill>
            </a:endParaRPr>
          </a:p>
        </p:txBody>
      </p:sp>
      <p:pic>
        <p:nvPicPr>
          <p:cNvPr id="9" name="Picture 8" descr="PP_Band_blue.jpg"/>
          <p:cNvPicPr>
            <a:picLocks/>
          </p:cNvPicPr>
          <p:nvPr/>
        </p:nvPicPr>
        <p:blipFill>
          <a:blip r:embed="rId14" cstate="print"/>
          <a:stretch>
            <a:fillRect/>
          </a:stretch>
        </p:blipFill>
        <p:spPr>
          <a:xfrm>
            <a:off x="0" y="5417575"/>
            <a:ext cx="9153144" cy="1451663"/>
          </a:xfrm>
          <a:prstGeom prst="rect">
            <a:avLst/>
          </a:prstGeom>
        </p:spPr>
      </p:pic>
    </p:spTree>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Lst>
  <p:timing>
    <p:tnLst>
      <p:par>
        <p:cTn id="1" dur="indefinite" restart="never" nodeType="tmRoot"/>
      </p:par>
    </p:tnLst>
  </p:timing>
  <p:txStyles>
    <p:titleStyle>
      <a:lvl1pPr algn="ctr" defTabSz="457200" rtl="0" eaLnBrk="1" latinLnBrk="0" hangingPunct="1">
        <a:spcBef>
          <a:spcPct val="0"/>
        </a:spcBef>
        <a:buNone/>
        <a:defRPr sz="4400" b="1" kern="1200">
          <a:solidFill>
            <a:schemeClr val="tx1"/>
          </a:solidFill>
          <a:latin typeface="Helvetica" pitchFamily="34" charset="0"/>
          <a:ea typeface="+mj-ea"/>
          <a:cs typeface="Helvetica" pitchFamily="34" charset="0"/>
        </a:defRPr>
      </a:lvl1pPr>
    </p:titleStyle>
    <p:bodyStyle>
      <a:lvl1pPr marL="342900" indent="-342900" algn="l" defTabSz="457200" rtl="0" eaLnBrk="1" latinLnBrk="0" hangingPunct="1">
        <a:spcBef>
          <a:spcPct val="20000"/>
        </a:spcBef>
        <a:buClr>
          <a:srgbClr val="1C5696"/>
        </a:buClr>
        <a:buFont typeface="Arial"/>
        <a:buChar char="•"/>
        <a:defRPr sz="3200" kern="1200">
          <a:solidFill>
            <a:schemeClr val="tx1"/>
          </a:solidFill>
          <a:latin typeface="Arial"/>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a:defRPr>
            </a:lvl1pPr>
          </a:lstStyle>
          <a:p>
            <a:fld id="{C7E7D711-6677-4CDD-8371-006EF45A6E8B}" type="datetimeFigureOut">
              <a:rPr lang="en-US" smtClean="0">
                <a:solidFill>
                  <a:prstClr val="black">
                    <a:tint val="75000"/>
                  </a:prstClr>
                </a:solidFill>
              </a:rPr>
              <a:pPr/>
              <a:t>5/23/2018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b="1">
                <a:solidFill>
                  <a:schemeClr val="bg1"/>
                </a:solidFill>
                <a:latin typeface="Arial"/>
              </a:defRPr>
            </a:lvl1pPr>
          </a:lstStyle>
          <a:p>
            <a:fld id="{8C6B5B77-4519-43AE-B0BC-D3C0E1CB2607}" type="slidenum">
              <a:rPr lang="en-US" smtClean="0">
                <a:solidFill>
                  <a:prstClr val="white"/>
                </a:solidFill>
              </a:rPr>
              <a:pPr/>
              <a:t>‹#›</a:t>
            </a:fld>
            <a:endParaRPr lang="en-US" dirty="0">
              <a:solidFill>
                <a:prstClr val="white"/>
              </a:solidFill>
            </a:endParaRPr>
          </a:p>
        </p:txBody>
      </p:sp>
      <p:pic>
        <p:nvPicPr>
          <p:cNvPr id="9" name="Picture 8" descr="PP_Band_blue.jpg"/>
          <p:cNvPicPr>
            <a:picLocks/>
          </p:cNvPicPr>
          <p:nvPr/>
        </p:nvPicPr>
        <p:blipFill>
          <a:blip r:embed="rId14" cstate="print"/>
          <a:stretch>
            <a:fillRect/>
          </a:stretch>
        </p:blipFill>
        <p:spPr>
          <a:xfrm>
            <a:off x="0" y="5417575"/>
            <a:ext cx="9153144" cy="1451663"/>
          </a:xfrm>
          <a:prstGeom prst="rect">
            <a:avLst/>
          </a:prstGeom>
        </p:spPr>
      </p:pic>
    </p:spTree>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Lst>
  <p:timing>
    <p:tnLst>
      <p:par>
        <p:cTn id="1" dur="indefinite" restart="never" nodeType="tmRoot"/>
      </p:par>
    </p:tnLst>
  </p:timing>
  <p:txStyles>
    <p:titleStyle>
      <a:lvl1pPr algn="ctr" defTabSz="457200" rtl="0" eaLnBrk="1" latinLnBrk="0" hangingPunct="1">
        <a:spcBef>
          <a:spcPct val="0"/>
        </a:spcBef>
        <a:buNone/>
        <a:defRPr sz="4400" b="1" kern="1200">
          <a:solidFill>
            <a:schemeClr val="tx1"/>
          </a:solidFill>
          <a:latin typeface="Helvetica" pitchFamily="34" charset="0"/>
          <a:ea typeface="+mj-ea"/>
          <a:cs typeface="Helvetica" pitchFamily="34" charset="0"/>
        </a:defRPr>
      </a:lvl1pPr>
    </p:titleStyle>
    <p:bodyStyle>
      <a:lvl1pPr marL="342900" indent="-342900" algn="l" defTabSz="457200" rtl="0" eaLnBrk="1" latinLnBrk="0" hangingPunct="1">
        <a:spcBef>
          <a:spcPct val="20000"/>
        </a:spcBef>
        <a:buClr>
          <a:srgbClr val="1C5696"/>
        </a:buClr>
        <a:buFont typeface="Arial"/>
        <a:buChar char="•"/>
        <a:defRPr sz="3200" kern="1200">
          <a:solidFill>
            <a:schemeClr val="tx1"/>
          </a:solidFill>
          <a:latin typeface="Arial"/>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a:defRPr>
            </a:lvl1pPr>
          </a:lstStyle>
          <a:p>
            <a:fld id="{C7E7D711-6677-4CDD-8371-006EF45A6E8B}" type="datetimeFigureOut">
              <a:rPr lang="en-US" smtClean="0">
                <a:solidFill>
                  <a:prstClr val="black">
                    <a:tint val="75000"/>
                  </a:prstClr>
                </a:solidFill>
              </a:rPr>
              <a:pPr/>
              <a:t>5/23/2018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b="1">
                <a:solidFill>
                  <a:schemeClr val="bg1"/>
                </a:solidFill>
                <a:latin typeface="Arial"/>
              </a:defRPr>
            </a:lvl1pPr>
          </a:lstStyle>
          <a:p>
            <a:fld id="{8C6B5B77-4519-43AE-B0BC-D3C0E1CB2607}" type="slidenum">
              <a:rPr lang="en-US" smtClean="0">
                <a:solidFill>
                  <a:prstClr val="white"/>
                </a:solidFill>
              </a:rPr>
              <a:pPr/>
              <a:t>‹#›</a:t>
            </a:fld>
            <a:endParaRPr lang="en-US" dirty="0">
              <a:solidFill>
                <a:prstClr val="white"/>
              </a:solidFill>
            </a:endParaRPr>
          </a:p>
        </p:txBody>
      </p:sp>
      <p:pic>
        <p:nvPicPr>
          <p:cNvPr id="9" name="Picture 8" descr="PP_Band_blue.jpg"/>
          <p:cNvPicPr>
            <a:picLocks/>
          </p:cNvPicPr>
          <p:nvPr/>
        </p:nvPicPr>
        <p:blipFill>
          <a:blip r:embed="rId14" cstate="print"/>
          <a:stretch>
            <a:fillRect/>
          </a:stretch>
        </p:blipFill>
        <p:spPr>
          <a:xfrm>
            <a:off x="0" y="5417575"/>
            <a:ext cx="9153144" cy="1451663"/>
          </a:xfrm>
          <a:prstGeom prst="rect">
            <a:avLst/>
          </a:prstGeom>
        </p:spPr>
      </p:pic>
    </p:spTree>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Lst>
  <p:timing>
    <p:tnLst>
      <p:par>
        <p:cTn id="1" dur="indefinite" restart="never" nodeType="tmRoot"/>
      </p:par>
    </p:tnLst>
  </p:timing>
  <p:txStyles>
    <p:titleStyle>
      <a:lvl1pPr algn="ctr" defTabSz="457200" rtl="0" eaLnBrk="1" latinLnBrk="0" hangingPunct="1">
        <a:spcBef>
          <a:spcPct val="0"/>
        </a:spcBef>
        <a:buNone/>
        <a:defRPr sz="4400" b="1" kern="1200">
          <a:solidFill>
            <a:schemeClr val="tx1"/>
          </a:solidFill>
          <a:latin typeface="Helvetica" pitchFamily="34" charset="0"/>
          <a:ea typeface="+mj-ea"/>
          <a:cs typeface="Helvetica" pitchFamily="34" charset="0"/>
        </a:defRPr>
      </a:lvl1pPr>
    </p:titleStyle>
    <p:bodyStyle>
      <a:lvl1pPr marL="342900" indent="-342900" algn="l" defTabSz="457200" rtl="0" eaLnBrk="1" latinLnBrk="0" hangingPunct="1">
        <a:spcBef>
          <a:spcPct val="20000"/>
        </a:spcBef>
        <a:buClr>
          <a:srgbClr val="1C5696"/>
        </a:buClr>
        <a:buFont typeface="Arial"/>
        <a:buChar char="•"/>
        <a:defRPr sz="3200" kern="1200">
          <a:solidFill>
            <a:schemeClr val="tx1"/>
          </a:solidFill>
          <a:latin typeface="Arial"/>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a:defRPr>
            </a:lvl1pPr>
          </a:lstStyle>
          <a:p>
            <a:fld id="{C7E7D711-6677-4CDD-8371-006EF45A6E8B}" type="datetimeFigureOut">
              <a:rPr lang="en-US" smtClean="0">
                <a:solidFill>
                  <a:prstClr val="black">
                    <a:tint val="75000"/>
                  </a:prstClr>
                </a:solidFill>
              </a:rPr>
              <a:pPr/>
              <a:t>5/23/2018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b="1">
                <a:solidFill>
                  <a:schemeClr val="bg1"/>
                </a:solidFill>
                <a:latin typeface="Arial"/>
              </a:defRPr>
            </a:lvl1pPr>
          </a:lstStyle>
          <a:p>
            <a:fld id="{8C6B5B77-4519-43AE-B0BC-D3C0E1CB2607}" type="slidenum">
              <a:rPr lang="en-US" smtClean="0">
                <a:solidFill>
                  <a:prstClr val="white"/>
                </a:solidFill>
              </a:rPr>
              <a:pPr/>
              <a:t>‹#›</a:t>
            </a:fld>
            <a:endParaRPr lang="en-US" dirty="0">
              <a:solidFill>
                <a:prstClr val="white"/>
              </a:solidFill>
            </a:endParaRPr>
          </a:p>
        </p:txBody>
      </p:sp>
      <p:pic>
        <p:nvPicPr>
          <p:cNvPr id="9" name="Picture 8" descr="PP_Band_blue.jpg"/>
          <p:cNvPicPr>
            <a:picLocks/>
          </p:cNvPicPr>
          <p:nvPr/>
        </p:nvPicPr>
        <p:blipFill>
          <a:blip r:embed="rId14" cstate="print"/>
          <a:stretch>
            <a:fillRect/>
          </a:stretch>
        </p:blipFill>
        <p:spPr>
          <a:xfrm>
            <a:off x="0" y="5417575"/>
            <a:ext cx="9153144" cy="1451663"/>
          </a:xfrm>
          <a:prstGeom prst="rect">
            <a:avLst/>
          </a:prstGeom>
        </p:spPr>
      </p:pic>
    </p:spTree>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0" r:id="rId12"/>
  </p:sldLayoutIdLst>
  <p:timing>
    <p:tnLst>
      <p:par>
        <p:cTn id="1" dur="indefinite" restart="never" nodeType="tmRoot"/>
      </p:par>
    </p:tnLst>
  </p:timing>
  <p:txStyles>
    <p:titleStyle>
      <a:lvl1pPr algn="ctr" defTabSz="457200" rtl="0" eaLnBrk="1" latinLnBrk="0" hangingPunct="1">
        <a:spcBef>
          <a:spcPct val="0"/>
        </a:spcBef>
        <a:buNone/>
        <a:defRPr sz="4400" b="1" kern="1200">
          <a:solidFill>
            <a:schemeClr val="tx1"/>
          </a:solidFill>
          <a:latin typeface="Helvetica" pitchFamily="34" charset="0"/>
          <a:ea typeface="+mj-ea"/>
          <a:cs typeface="Helvetica" pitchFamily="34" charset="0"/>
        </a:defRPr>
      </a:lvl1pPr>
    </p:titleStyle>
    <p:bodyStyle>
      <a:lvl1pPr marL="342900" indent="-342900" algn="l" defTabSz="457200" rtl="0" eaLnBrk="1" latinLnBrk="0" hangingPunct="1">
        <a:spcBef>
          <a:spcPct val="20000"/>
        </a:spcBef>
        <a:buClr>
          <a:srgbClr val="1C5696"/>
        </a:buClr>
        <a:buFont typeface="Arial"/>
        <a:buChar char="•"/>
        <a:defRPr sz="3200" kern="1200">
          <a:solidFill>
            <a:schemeClr val="tx1"/>
          </a:solidFill>
          <a:latin typeface="Arial"/>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9.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91.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95.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81.xml"/></Relationships>
</file>

<file path=ppt/slides/_rels/slide1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8.xml"/><Relationship Id="rId1" Type="http://schemas.openxmlformats.org/officeDocument/2006/relationships/slideLayout" Target="../slideLayouts/slideLayout170.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81.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18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0.xml"/></Relationships>
</file>

<file path=ppt/slides/_rels/slide17.xml.rels><?xml version="1.0" encoding="UTF-8" standalone="yes"?>
<Relationships xmlns="http://schemas.openxmlformats.org/package/2006/relationships"><Relationship Id="rId3" Type="http://schemas.openxmlformats.org/officeDocument/2006/relationships/hyperlink" Target="mailto:robert.sienkiewicz@census.gov" TargetMode="External"/><Relationship Id="rId2" Type="http://schemas.openxmlformats.org/officeDocument/2006/relationships/hyperlink" Target="https://lehd.ces.census.gov/" TargetMode="External"/><Relationship Id="rId1" Type="http://schemas.openxmlformats.org/officeDocument/2006/relationships/slideLayout" Target="../slideLayouts/slideLayout170.xml"/><Relationship Id="rId6" Type="http://schemas.openxmlformats.org/officeDocument/2006/relationships/hyperlink" Target="https://lehd.ces.census.gov/applications" TargetMode="External"/><Relationship Id="rId5" Type="http://schemas.openxmlformats.org/officeDocument/2006/relationships/hyperlink" Target="https://lehd.ces.census.gov/data" TargetMode="External"/><Relationship Id="rId4" Type="http://schemas.openxmlformats.org/officeDocument/2006/relationships/hyperlink" Target="mailto:matthew.graham@census.gov"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0.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8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0.xml"/></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80.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png"/><Relationship Id="rId9"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81.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83.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9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914400" y="2362200"/>
            <a:ext cx="7543800" cy="1238250"/>
          </a:xfrm>
        </p:spPr>
        <p:txBody>
          <a:bodyPr>
            <a:normAutofit fontScale="90000"/>
          </a:bodyPr>
          <a:lstStyle/>
          <a:p>
            <a:r>
              <a:rPr lang="en-US" sz="6000" dirty="0" err="1">
                <a:solidFill>
                  <a:schemeClr val="tx2"/>
                </a:solidFill>
              </a:rPr>
              <a:t>OnTheMap</a:t>
            </a:r>
            <a:r>
              <a:rPr lang="en-US" sz="6000" dirty="0">
                <a:solidFill>
                  <a:schemeClr val="tx2"/>
                </a:solidFill>
              </a:rPr>
              <a:t> and </a:t>
            </a:r>
            <a:r>
              <a:rPr lang="en-US" sz="6000" dirty="0" err="1">
                <a:solidFill>
                  <a:schemeClr val="tx2"/>
                </a:solidFill>
              </a:rPr>
              <a:t>OnTheMap</a:t>
            </a:r>
            <a:r>
              <a:rPr lang="en-US" sz="6000" dirty="0">
                <a:solidFill>
                  <a:schemeClr val="tx2"/>
                </a:solidFill>
              </a:rPr>
              <a:t> for Emergency Management: </a:t>
            </a:r>
            <a:r>
              <a:rPr lang="en-US" sz="6000" dirty="0" smtClean="0">
                <a:solidFill>
                  <a:schemeClr val="tx2"/>
                </a:solidFill>
              </a:rPr>
              <a:t/>
            </a:r>
            <a:br>
              <a:rPr lang="en-US" sz="6000" dirty="0" smtClean="0">
                <a:solidFill>
                  <a:schemeClr val="tx2"/>
                </a:solidFill>
              </a:rPr>
            </a:br>
            <a:r>
              <a:rPr lang="en-US" sz="4900" dirty="0" smtClean="0"/>
              <a:t>Essential </a:t>
            </a:r>
            <a:r>
              <a:rPr lang="en-US" sz="4900" dirty="0"/>
              <a:t>Census Data Tools during Natural Disasters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Industries Affected by Harvey</a:t>
            </a:r>
            <a:endParaRPr lang="en-US" dirty="0"/>
          </a:p>
        </p:txBody>
      </p:sp>
      <p:pic>
        <p:nvPicPr>
          <p:cNvPr id="5" name="Content Placeholder 4"/>
          <p:cNvPicPr>
            <a:picLocks noGrp="1" noChangeAspect="1"/>
          </p:cNvPicPr>
          <p:nvPr>
            <p:ph idx="1"/>
          </p:nvPr>
        </p:nvPicPr>
        <p:blipFill>
          <a:blip r:embed="rId3"/>
          <a:stretch>
            <a:fillRect/>
          </a:stretch>
        </p:blipFill>
        <p:spPr>
          <a:xfrm>
            <a:off x="457200" y="1600200"/>
            <a:ext cx="8229600" cy="4125521"/>
          </a:xfrm>
          <a:prstGeom prst="rect">
            <a:avLst/>
          </a:prstGeom>
        </p:spPr>
      </p:pic>
      <p:sp>
        <p:nvSpPr>
          <p:cNvPr id="4" name="Slide Number Placeholder 3"/>
          <p:cNvSpPr>
            <a:spLocks noGrp="1"/>
          </p:cNvSpPr>
          <p:nvPr>
            <p:ph type="sldNum" sz="quarter" idx="12"/>
          </p:nvPr>
        </p:nvSpPr>
        <p:spPr/>
        <p:txBody>
          <a:bodyPr/>
          <a:lstStyle/>
          <a:p>
            <a:fld id="{5212C905-FF40-4437-BDDD-7BDE312C732D}" type="slidenum">
              <a:rPr lang="en-US" smtClean="0"/>
              <a:t>10</a:t>
            </a:fld>
            <a:endParaRPr lang="en-US" dirty="0"/>
          </a:p>
        </p:txBody>
      </p:sp>
    </p:spTree>
    <p:extLst>
      <p:ext uri="{BB962C8B-B14F-4D97-AF65-F5344CB8AC3E}">
        <p14:creationId xmlns:p14="http://schemas.microsoft.com/office/powerpoint/2010/main" val="42469079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457200" y="474185"/>
            <a:ext cx="4040188" cy="639762"/>
          </a:xfrm>
        </p:spPr>
        <p:txBody>
          <a:bodyPr/>
          <a:lstStyle/>
          <a:p>
            <a:r>
              <a:rPr lang="en-US" dirty="0" smtClean="0"/>
              <a:t>DR-4223</a:t>
            </a:r>
            <a:endParaRPr lang="en-US" dirty="0"/>
          </a:p>
        </p:txBody>
      </p:sp>
      <p:pic>
        <p:nvPicPr>
          <p:cNvPr id="10" name="Content Placeholder 9"/>
          <p:cNvPicPr>
            <a:picLocks noGrp="1" noChangeAspect="1"/>
          </p:cNvPicPr>
          <p:nvPr>
            <p:ph sz="half" idx="2"/>
          </p:nvPr>
        </p:nvPicPr>
        <p:blipFill>
          <a:blip r:embed="rId2"/>
          <a:stretch>
            <a:fillRect/>
          </a:stretch>
        </p:blipFill>
        <p:spPr>
          <a:xfrm>
            <a:off x="143715" y="1127595"/>
            <a:ext cx="4667158" cy="2346955"/>
          </a:xfrm>
          <a:prstGeom prst="rect">
            <a:avLst/>
          </a:prstGeom>
        </p:spPr>
      </p:pic>
      <p:sp>
        <p:nvSpPr>
          <p:cNvPr id="8" name="Text Placeholder 7"/>
          <p:cNvSpPr>
            <a:spLocks noGrp="1"/>
          </p:cNvSpPr>
          <p:nvPr>
            <p:ph type="body" sz="quarter" idx="3"/>
          </p:nvPr>
        </p:nvSpPr>
        <p:spPr>
          <a:xfrm>
            <a:off x="4835894" y="1981191"/>
            <a:ext cx="4041775" cy="639762"/>
          </a:xfrm>
        </p:spPr>
        <p:txBody>
          <a:bodyPr/>
          <a:lstStyle/>
          <a:p>
            <a:r>
              <a:rPr lang="en-US" dirty="0" smtClean="0"/>
              <a:t>FEMA – Texas Severe Storms</a:t>
            </a:r>
            <a:endParaRPr lang="en-US" dirty="0"/>
          </a:p>
        </p:txBody>
      </p:sp>
      <p:pic>
        <p:nvPicPr>
          <p:cNvPr id="11" name="Content Placeholder 10"/>
          <p:cNvPicPr>
            <a:picLocks noGrp="1" noChangeAspect="1"/>
          </p:cNvPicPr>
          <p:nvPr>
            <p:ph sz="quarter" idx="4"/>
          </p:nvPr>
        </p:nvPicPr>
        <p:blipFill>
          <a:blip r:embed="rId3"/>
          <a:stretch>
            <a:fillRect/>
          </a:stretch>
        </p:blipFill>
        <p:spPr>
          <a:xfrm>
            <a:off x="4810873" y="3645738"/>
            <a:ext cx="4041775" cy="2539423"/>
          </a:xfrm>
          <a:prstGeom prst="rect">
            <a:avLst/>
          </a:prstGeom>
        </p:spPr>
      </p:pic>
      <p:sp>
        <p:nvSpPr>
          <p:cNvPr id="4" name="Slide Number Placeholder 3"/>
          <p:cNvSpPr>
            <a:spLocks noGrp="1"/>
          </p:cNvSpPr>
          <p:nvPr>
            <p:ph type="sldNum" sz="quarter" idx="12"/>
          </p:nvPr>
        </p:nvSpPr>
        <p:spPr/>
        <p:txBody>
          <a:bodyPr/>
          <a:lstStyle/>
          <a:p>
            <a:fld id="{5212C905-FF40-4437-BDDD-7BDE312C732D}" type="slidenum">
              <a:rPr lang="en-US" smtClean="0"/>
              <a:t>11</a:t>
            </a:fld>
            <a:endParaRPr lang="en-US" dirty="0"/>
          </a:p>
        </p:txBody>
      </p:sp>
    </p:spTree>
    <p:extLst>
      <p:ext uri="{BB962C8B-B14F-4D97-AF65-F5344CB8AC3E}">
        <p14:creationId xmlns:p14="http://schemas.microsoft.com/office/powerpoint/2010/main" val="28005596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654" y="304800"/>
            <a:ext cx="4395293" cy="578038"/>
          </a:xfrm>
        </p:spPr>
        <p:txBody>
          <a:bodyPr>
            <a:normAutofit fontScale="90000"/>
          </a:bodyPr>
          <a:lstStyle/>
          <a:p>
            <a:r>
              <a:rPr lang="en-US" sz="6600" b="1" dirty="0" smtClean="0">
                <a:solidFill>
                  <a:schemeClr val="tx2"/>
                </a:solidFill>
              </a:rPr>
              <a:t>OnTheMap</a:t>
            </a:r>
            <a:endParaRPr lang="en-US" sz="6600" b="1" dirty="0">
              <a:solidFill>
                <a:schemeClr val="tx2"/>
              </a:solidFill>
            </a:endParaRPr>
          </a:p>
        </p:txBody>
      </p:sp>
      <p:sp>
        <p:nvSpPr>
          <p:cNvPr id="4" name="Rectangle 3"/>
          <p:cNvSpPr>
            <a:spLocks noChangeArrowheads="1"/>
          </p:cNvSpPr>
          <p:nvPr/>
        </p:nvSpPr>
        <p:spPr bwMode="auto">
          <a:xfrm>
            <a:off x="83635" y="1800403"/>
            <a:ext cx="4410305" cy="4143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algn="ctr" eaLnBrk="0" fontAlgn="base" hangingPunct="0">
              <a:spcBef>
                <a:spcPct val="50000"/>
              </a:spcBef>
              <a:spcAft>
                <a:spcPct val="0"/>
              </a:spcAft>
              <a:defRPr sz="3200">
                <a:solidFill>
                  <a:schemeClr val="tx1"/>
                </a:solidFill>
                <a:latin typeface="Times New Roman" pitchFamily="18" charset="0"/>
              </a:defRPr>
            </a:lvl6pPr>
            <a:lvl7pPr marL="2971800" indent="-228600" algn="ctr" eaLnBrk="0" fontAlgn="base" hangingPunct="0">
              <a:spcBef>
                <a:spcPct val="50000"/>
              </a:spcBef>
              <a:spcAft>
                <a:spcPct val="0"/>
              </a:spcAft>
              <a:defRPr sz="3200">
                <a:solidFill>
                  <a:schemeClr val="tx1"/>
                </a:solidFill>
                <a:latin typeface="Times New Roman" pitchFamily="18" charset="0"/>
              </a:defRPr>
            </a:lvl7pPr>
            <a:lvl8pPr marL="3429000" indent="-228600" algn="ctr" eaLnBrk="0" fontAlgn="base" hangingPunct="0">
              <a:spcBef>
                <a:spcPct val="50000"/>
              </a:spcBef>
              <a:spcAft>
                <a:spcPct val="0"/>
              </a:spcAft>
              <a:defRPr sz="3200">
                <a:solidFill>
                  <a:schemeClr val="tx1"/>
                </a:solidFill>
                <a:latin typeface="Times New Roman" pitchFamily="18" charset="0"/>
              </a:defRPr>
            </a:lvl8pPr>
            <a:lvl9pPr marL="3886200" indent="-228600" algn="ctr" eaLnBrk="0" fontAlgn="base" hangingPunct="0">
              <a:spcBef>
                <a:spcPct val="50000"/>
              </a:spcBef>
              <a:spcAft>
                <a:spcPct val="0"/>
              </a:spcAft>
              <a:defRPr sz="3200">
                <a:solidFill>
                  <a:schemeClr val="tx1"/>
                </a:solidFill>
                <a:latin typeface="Times New Roman" pitchFamily="18" charset="0"/>
              </a:defRPr>
            </a:lvl9pPr>
          </a:lstStyle>
          <a:p>
            <a:pPr marL="228600" marR="0" lvl="0" indent="-228600" algn="l" defTabSz="914400" rtl="0" eaLnBrk="1" fontAlgn="base" latinLnBrk="0" hangingPunct="1">
              <a:lnSpc>
                <a:spcPct val="100000"/>
              </a:lnSpc>
              <a:spcBef>
                <a:spcPct val="20000"/>
              </a:spcBef>
              <a:spcAft>
                <a:spcPct val="0"/>
              </a:spcAft>
              <a:buClr>
                <a:srgbClr val="1F497D"/>
              </a:buClr>
              <a:buSzTx/>
              <a:buFont typeface="Wingdings" pitchFamily="2" charset="2"/>
              <a:buChar char="ü"/>
              <a:tabLst/>
              <a:defRPr/>
            </a:pPr>
            <a:r>
              <a:rPr kumimoji="0" lang="en-US" altLang="en-US" sz="2200" b="1" i="0" u="none" strike="noStrike" kern="1200" cap="none" spc="0" normalizeH="0" baseline="0" noProof="0" dirty="0" smtClean="0">
                <a:ln>
                  <a:noFill/>
                </a:ln>
                <a:solidFill>
                  <a:prstClr val="black"/>
                </a:solidFill>
                <a:effectLst/>
                <a:uLnTx/>
                <a:uFillTx/>
                <a:latin typeface="Arial" charset="0"/>
                <a:ea typeface="+mn-ea"/>
                <a:cs typeface="+mn-cs"/>
              </a:rPr>
              <a:t> </a:t>
            </a:r>
            <a:r>
              <a:rPr kumimoji="0" lang="en-US" altLang="en-US" sz="2200" b="0" i="0" u="none" strike="noStrike" kern="1200" cap="none" spc="0" normalizeH="0" baseline="0" noProof="0" dirty="0" smtClean="0">
                <a:ln>
                  <a:noFill/>
                </a:ln>
                <a:solidFill>
                  <a:prstClr val="black"/>
                </a:solidFill>
                <a:effectLst/>
                <a:uLnTx/>
                <a:uFillTx/>
                <a:latin typeface="Arial" charset="0"/>
                <a:ea typeface="+mn-ea"/>
                <a:cs typeface="+mn-cs"/>
              </a:rPr>
              <a:t>Where </a:t>
            </a:r>
            <a:r>
              <a:rPr kumimoji="0" lang="en-US" altLang="en-US" sz="2200" b="0" i="0" u="none" strike="noStrike" kern="1200" cap="none" spc="0" normalizeH="0" baseline="0" noProof="0" dirty="0">
                <a:ln>
                  <a:noFill/>
                </a:ln>
                <a:solidFill>
                  <a:prstClr val="black"/>
                </a:solidFill>
                <a:effectLst/>
                <a:uLnTx/>
                <a:uFillTx/>
                <a:latin typeface="Arial" charset="0"/>
                <a:ea typeface="+mn-ea"/>
                <a:cs typeface="+mn-cs"/>
              </a:rPr>
              <a:t>do workers live?</a:t>
            </a:r>
          </a:p>
          <a:p>
            <a:pPr marL="228600" marR="0" lvl="0" indent="-228600" algn="l" defTabSz="914400" rtl="0" eaLnBrk="1" fontAlgn="base" latinLnBrk="0" hangingPunct="1">
              <a:lnSpc>
                <a:spcPct val="100000"/>
              </a:lnSpc>
              <a:spcBef>
                <a:spcPct val="20000"/>
              </a:spcBef>
              <a:spcAft>
                <a:spcPct val="0"/>
              </a:spcAft>
              <a:buClr>
                <a:srgbClr val="1F497D"/>
              </a:buClr>
              <a:buSzTx/>
              <a:buFont typeface="Wingdings" pitchFamily="2" charset="2"/>
              <a:buChar char="ü"/>
              <a:tabLst/>
              <a:defRPr/>
            </a:pPr>
            <a:r>
              <a:rPr kumimoji="0" lang="en-US" altLang="en-US" sz="2200" b="0" i="0" u="none" strike="noStrike" kern="1200" cap="none" spc="0" normalizeH="0" baseline="0" noProof="0" dirty="0" smtClean="0">
                <a:ln>
                  <a:noFill/>
                </a:ln>
                <a:solidFill>
                  <a:prstClr val="black"/>
                </a:solidFill>
                <a:effectLst/>
                <a:uLnTx/>
                <a:uFillTx/>
                <a:latin typeface="Arial" charset="0"/>
                <a:ea typeface="+mn-ea"/>
                <a:cs typeface="+mn-cs"/>
              </a:rPr>
              <a:t> Where </a:t>
            </a:r>
            <a:r>
              <a:rPr kumimoji="0" lang="en-US" altLang="en-US" sz="2200" b="0" i="0" u="none" strike="noStrike" kern="1200" cap="none" spc="0" normalizeH="0" baseline="0" noProof="0" dirty="0">
                <a:ln>
                  <a:noFill/>
                </a:ln>
                <a:solidFill>
                  <a:prstClr val="black"/>
                </a:solidFill>
                <a:effectLst/>
                <a:uLnTx/>
                <a:uFillTx/>
                <a:latin typeface="Arial" charset="0"/>
                <a:ea typeface="+mn-ea"/>
                <a:cs typeface="+mn-cs"/>
              </a:rPr>
              <a:t>do residents work</a:t>
            </a:r>
            <a:r>
              <a:rPr kumimoji="0" lang="en-US" altLang="en-US" sz="2200" b="0" i="0" u="none" strike="noStrike" kern="1200" cap="none" spc="0" normalizeH="0" baseline="0" noProof="0" dirty="0" smtClean="0">
                <a:ln>
                  <a:noFill/>
                </a:ln>
                <a:solidFill>
                  <a:prstClr val="black"/>
                </a:solidFill>
                <a:effectLst/>
                <a:uLnTx/>
                <a:uFillTx/>
                <a:latin typeface="Arial" charset="0"/>
                <a:ea typeface="+mn-ea"/>
                <a:cs typeface="+mn-cs"/>
              </a:rPr>
              <a:t>?</a:t>
            </a:r>
          </a:p>
          <a:p>
            <a:pPr marL="228600" marR="0" lvl="0" indent="-228600" algn="l" defTabSz="914400" rtl="0" eaLnBrk="1" fontAlgn="base" latinLnBrk="0" hangingPunct="1">
              <a:lnSpc>
                <a:spcPct val="100000"/>
              </a:lnSpc>
              <a:spcBef>
                <a:spcPct val="20000"/>
              </a:spcBef>
              <a:spcAft>
                <a:spcPct val="0"/>
              </a:spcAft>
              <a:buClr>
                <a:srgbClr val="1F497D"/>
              </a:buClr>
              <a:buSzTx/>
              <a:buFont typeface="Wingdings" pitchFamily="2" charset="2"/>
              <a:buChar char="ü"/>
              <a:tabLst/>
              <a:defRPr/>
            </a:pPr>
            <a:r>
              <a:rPr kumimoji="0" lang="en-US" altLang="en-US" sz="2200" b="0" i="0" u="none" strike="noStrike" kern="1200" cap="none" spc="0" normalizeH="0" baseline="0" noProof="0" dirty="0" smtClean="0">
                <a:ln>
                  <a:noFill/>
                </a:ln>
                <a:solidFill>
                  <a:prstClr val="black"/>
                </a:solidFill>
                <a:effectLst/>
                <a:uLnTx/>
                <a:uFillTx/>
                <a:latin typeface="Arial" charset="0"/>
                <a:ea typeface="+mn-ea"/>
                <a:cs typeface="+mn-cs"/>
              </a:rPr>
              <a:t> What are the commuter flows of a particular area?</a:t>
            </a:r>
            <a:endParaRPr kumimoji="0" lang="en-US" altLang="en-US" sz="2200" b="0" i="0" u="none" strike="noStrike" kern="1200" cap="none" spc="0" normalizeH="0" baseline="0" noProof="0" dirty="0">
              <a:ln>
                <a:noFill/>
              </a:ln>
              <a:solidFill>
                <a:prstClr val="black"/>
              </a:solidFill>
              <a:effectLst/>
              <a:uLnTx/>
              <a:uFillTx/>
              <a:latin typeface="Arial" charset="0"/>
              <a:ea typeface="+mn-ea"/>
              <a:cs typeface="+mn-cs"/>
            </a:endParaRPr>
          </a:p>
          <a:p>
            <a:pPr marL="228600" marR="0" lvl="0" indent="-228600" algn="l" defTabSz="914400" rtl="0" eaLnBrk="1" fontAlgn="base" latinLnBrk="0" hangingPunct="1">
              <a:lnSpc>
                <a:spcPct val="100000"/>
              </a:lnSpc>
              <a:spcBef>
                <a:spcPct val="20000"/>
              </a:spcBef>
              <a:spcAft>
                <a:spcPct val="0"/>
              </a:spcAft>
              <a:buClr>
                <a:srgbClr val="1F497D"/>
              </a:buClr>
              <a:buSzTx/>
              <a:buFont typeface="Wingdings" pitchFamily="2" charset="2"/>
              <a:buChar char="ü"/>
              <a:tabLst/>
              <a:defRPr/>
            </a:pPr>
            <a:r>
              <a:rPr kumimoji="0" lang="en-US" altLang="en-US" sz="2200" b="0" i="0" u="none" strike="noStrike" kern="1200" cap="none" spc="0" normalizeH="0" baseline="0" noProof="0" dirty="0" smtClean="0">
                <a:ln>
                  <a:noFill/>
                </a:ln>
                <a:solidFill>
                  <a:prstClr val="black"/>
                </a:solidFill>
                <a:effectLst/>
                <a:uLnTx/>
                <a:uFillTx/>
                <a:latin typeface="Arial" charset="0"/>
                <a:ea typeface="+mn-ea"/>
                <a:cs typeface="+mn-cs"/>
              </a:rPr>
              <a:t> Analyze/report by worker demographics: age</a:t>
            </a:r>
            <a:r>
              <a:rPr kumimoji="0" lang="en-US" altLang="en-US" sz="2200" b="0" i="0" u="none" strike="noStrike" kern="1200" cap="none" spc="0" normalizeH="0" baseline="0" noProof="0" dirty="0">
                <a:ln>
                  <a:noFill/>
                </a:ln>
                <a:solidFill>
                  <a:prstClr val="black"/>
                </a:solidFill>
                <a:effectLst/>
                <a:uLnTx/>
                <a:uFillTx/>
                <a:latin typeface="Arial" charset="0"/>
                <a:ea typeface="+mn-ea"/>
                <a:cs typeface="+mn-cs"/>
              </a:rPr>
              <a:t>, earnings</a:t>
            </a:r>
            <a:r>
              <a:rPr kumimoji="0" lang="en-US" altLang="en-US" sz="2200" b="0" i="0" u="none" strike="noStrike" kern="1200" cap="none" spc="0" normalizeH="0" baseline="0" noProof="0" dirty="0" smtClean="0">
                <a:ln>
                  <a:noFill/>
                </a:ln>
                <a:solidFill>
                  <a:prstClr val="black"/>
                </a:solidFill>
                <a:effectLst/>
                <a:uLnTx/>
                <a:uFillTx/>
                <a:latin typeface="Arial" charset="0"/>
                <a:ea typeface="+mn-ea"/>
                <a:cs typeface="+mn-cs"/>
              </a:rPr>
              <a:t>, race, ethnicity, educational attainment, and sex</a:t>
            </a:r>
            <a:endParaRPr kumimoji="0" lang="en-US" altLang="en-US" sz="2200" b="0" i="0" u="none" strike="noStrike" kern="1200" cap="none" spc="0" normalizeH="0" baseline="0" noProof="0" dirty="0">
              <a:ln>
                <a:noFill/>
              </a:ln>
              <a:solidFill>
                <a:prstClr val="black"/>
              </a:solidFill>
              <a:effectLst/>
              <a:uLnTx/>
              <a:uFillTx/>
              <a:latin typeface="Arial" charset="0"/>
              <a:ea typeface="+mn-ea"/>
              <a:cs typeface="+mn-cs"/>
            </a:endParaRPr>
          </a:p>
          <a:p>
            <a:pPr marL="228600" marR="0" lvl="0" indent="-228600" algn="l" defTabSz="914400" rtl="0" eaLnBrk="1" fontAlgn="base" latinLnBrk="0" hangingPunct="1">
              <a:lnSpc>
                <a:spcPct val="100000"/>
              </a:lnSpc>
              <a:spcBef>
                <a:spcPct val="20000"/>
              </a:spcBef>
              <a:spcAft>
                <a:spcPct val="0"/>
              </a:spcAft>
              <a:buClr>
                <a:srgbClr val="1F497D"/>
              </a:buClr>
              <a:buSzTx/>
              <a:buFont typeface="Wingdings" pitchFamily="2" charset="2"/>
              <a:buChar char="ü"/>
              <a:tabLst/>
              <a:defRPr/>
            </a:pPr>
            <a:r>
              <a:rPr kumimoji="0" lang="en-US" altLang="en-US" sz="2200" b="0" i="0" u="none" strike="noStrike" kern="1200" cap="none" spc="0" normalizeH="0" baseline="0" noProof="0" dirty="0" smtClean="0">
                <a:ln>
                  <a:noFill/>
                </a:ln>
                <a:solidFill>
                  <a:prstClr val="black"/>
                </a:solidFill>
                <a:effectLst/>
                <a:uLnTx/>
                <a:uFillTx/>
                <a:latin typeface="Arial" charset="0"/>
                <a:ea typeface="+mn-ea"/>
                <a:cs typeface="+mn-cs"/>
              </a:rPr>
              <a:t> Analyze/report by firm characteristics: NAICS Sector, firm age, and firm size</a:t>
            </a:r>
            <a:endParaRPr kumimoji="0" lang="en-US" altLang="en-US" sz="2200" b="0" i="0" u="none" strike="noStrike" kern="1200" cap="none" spc="0" normalizeH="0" baseline="0" noProof="0" dirty="0">
              <a:ln>
                <a:noFill/>
              </a:ln>
              <a:solidFill>
                <a:prstClr val="black"/>
              </a:solidFill>
              <a:effectLst/>
              <a:uLnTx/>
              <a:uFillTx/>
              <a:latin typeface="Arial" charset="0"/>
              <a:ea typeface="+mn-ea"/>
              <a:cs typeface="+mn-cs"/>
            </a:endParaRPr>
          </a:p>
          <a:p>
            <a:pPr marL="0" marR="0" lvl="0" indent="0" algn="l" defTabSz="914400" rtl="0" eaLnBrk="1" fontAlgn="base" latinLnBrk="0" hangingPunct="1">
              <a:lnSpc>
                <a:spcPct val="100000"/>
              </a:lnSpc>
              <a:spcBef>
                <a:spcPct val="20000"/>
              </a:spcBef>
              <a:spcAft>
                <a:spcPct val="0"/>
              </a:spcAft>
              <a:buClr>
                <a:srgbClr val="1F497D"/>
              </a:buClr>
              <a:buSzTx/>
              <a:buFontTx/>
              <a:buNone/>
              <a:tabLst/>
              <a:defRPr/>
            </a:pPr>
            <a:endParaRPr kumimoji="0" lang="en-US" altLang="en-US" sz="2200" b="1"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5" name="Rectangle 4"/>
          <p:cNvSpPr>
            <a:spLocks noChangeArrowheads="1"/>
          </p:cNvSpPr>
          <p:nvPr/>
        </p:nvSpPr>
        <p:spPr bwMode="auto">
          <a:xfrm>
            <a:off x="4539660" y="2514600"/>
            <a:ext cx="4520968"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algn="ctr" eaLnBrk="0" fontAlgn="base" hangingPunct="0">
              <a:spcBef>
                <a:spcPct val="50000"/>
              </a:spcBef>
              <a:spcAft>
                <a:spcPct val="0"/>
              </a:spcAft>
              <a:defRPr sz="3200">
                <a:solidFill>
                  <a:schemeClr val="tx1"/>
                </a:solidFill>
                <a:latin typeface="Times New Roman" pitchFamily="18" charset="0"/>
              </a:defRPr>
            </a:lvl6pPr>
            <a:lvl7pPr marL="2971800" indent="-228600" algn="ctr" eaLnBrk="0" fontAlgn="base" hangingPunct="0">
              <a:spcBef>
                <a:spcPct val="50000"/>
              </a:spcBef>
              <a:spcAft>
                <a:spcPct val="0"/>
              </a:spcAft>
              <a:defRPr sz="3200">
                <a:solidFill>
                  <a:schemeClr val="tx1"/>
                </a:solidFill>
                <a:latin typeface="Times New Roman" pitchFamily="18" charset="0"/>
              </a:defRPr>
            </a:lvl7pPr>
            <a:lvl8pPr marL="3429000" indent="-228600" algn="ctr" eaLnBrk="0" fontAlgn="base" hangingPunct="0">
              <a:spcBef>
                <a:spcPct val="50000"/>
              </a:spcBef>
              <a:spcAft>
                <a:spcPct val="0"/>
              </a:spcAft>
              <a:defRPr sz="3200">
                <a:solidFill>
                  <a:schemeClr val="tx1"/>
                </a:solidFill>
                <a:latin typeface="Times New Roman" pitchFamily="18" charset="0"/>
              </a:defRPr>
            </a:lvl8pPr>
            <a:lvl9pPr marL="3886200" indent="-228600" algn="ctr" eaLnBrk="0" fontAlgn="base" hangingPunct="0">
              <a:spcBef>
                <a:spcPct val="50000"/>
              </a:spcBef>
              <a:spcAft>
                <a:spcPct val="0"/>
              </a:spcAft>
              <a:defRPr sz="32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
                <a:srgbClr val="1F497D"/>
              </a:buClr>
              <a:buSzTx/>
              <a:buFont typeface="Wingdings" pitchFamily="2" charset="2"/>
              <a:buChar char="ü"/>
              <a:tabLst/>
              <a:defRPr/>
            </a:pPr>
            <a:endParaRPr kumimoji="0" lang="en-US" altLang="en-US" sz="2200" b="1" i="0" u="none" strike="noStrike" kern="1200" cap="none" spc="0" normalizeH="0" baseline="0" noProof="0" dirty="0">
              <a:ln>
                <a:noFill/>
              </a:ln>
              <a:solidFill>
                <a:prstClr val="black"/>
              </a:solidFill>
              <a:effectLst/>
              <a:uLnTx/>
              <a:uFillTx/>
              <a:latin typeface="Arial" charset="0"/>
              <a:ea typeface="+mn-ea"/>
              <a:cs typeface="+mn-cs"/>
            </a:endParaRPr>
          </a:p>
          <a:p>
            <a:pPr marL="0" marR="0" lvl="0" indent="0" algn="l" defTabSz="914400" rtl="0" eaLnBrk="1" fontAlgn="base" latinLnBrk="0" hangingPunct="1">
              <a:lnSpc>
                <a:spcPct val="100000"/>
              </a:lnSpc>
              <a:spcBef>
                <a:spcPct val="20000"/>
              </a:spcBef>
              <a:spcAft>
                <a:spcPct val="0"/>
              </a:spcAft>
              <a:buClr>
                <a:srgbClr val="1F497D"/>
              </a:buClr>
              <a:buSzTx/>
              <a:buFont typeface="Wingdings" pitchFamily="2" charset="2"/>
              <a:buChar char="ü"/>
              <a:tabLst/>
              <a:defRPr/>
            </a:pPr>
            <a:endParaRPr kumimoji="0" lang="en-US" altLang="en-US" sz="2200" b="1" i="0" u="none" strike="noStrike" kern="1200" cap="none" spc="0" normalizeH="0" baseline="0" noProof="0" dirty="0">
              <a:ln>
                <a:noFill/>
              </a:ln>
              <a:solidFill>
                <a:prstClr val="black"/>
              </a:solidFill>
              <a:effectLst/>
              <a:uLnTx/>
              <a:uFillTx/>
              <a:latin typeface="Arial" charset="0"/>
              <a:ea typeface="+mn-ea"/>
              <a:cs typeface="+mn-cs"/>
            </a:endParaRPr>
          </a:p>
          <a:p>
            <a:pPr marL="0" marR="0" lvl="0" indent="0" algn="l" defTabSz="914400" rtl="0" eaLnBrk="1" fontAlgn="base" latinLnBrk="0" hangingPunct="1">
              <a:lnSpc>
                <a:spcPct val="100000"/>
              </a:lnSpc>
              <a:spcBef>
                <a:spcPct val="20000"/>
              </a:spcBef>
              <a:spcAft>
                <a:spcPct val="0"/>
              </a:spcAft>
              <a:buClr>
                <a:srgbClr val="1F497D"/>
              </a:buClr>
              <a:buSzTx/>
              <a:buFont typeface="Wingdings" pitchFamily="2" charset="2"/>
              <a:buChar char="ü"/>
              <a:tabLst/>
              <a:defRPr/>
            </a:pPr>
            <a:r>
              <a:rPr kumimoji="0" lang="en-US" altLang="en-US" sz="2200" b="1" i="0" u="none" strike="noStrike" kern="1200" cap="none" spc="0" normalizeH="0" baseline="0" noProof="0" dirty="0" smtClean="0">
                <a:ln>
                  <a:noFill/>
                </a:ln>
                <a:solidFill>
                  <a:prstClr val="black"/>
                </a:solidFill>
                <a:effectLst/>
                <a:uLnTx/>
                <a:uFillTx/>
                <a:latin typeface="Arial" charset="0"/>
                <a:ea typeface="+mn-ea"/>
                <a:cs typeface="+mn-cs"/>
              </a:rPr>
              <a:t> </a:t>
            </a:r>
            <a:r>
              <a:rPr kumimoji="0" lang="en-US" altLang="en-US" sz="2200" b="0" i="0" u="none" strike="noStrike" kern="1200" cap="none" spc="0" normalizeH="0" baseline="0" noProof="0" dirty="0" smtClean="0">
                <a:ln>
                  <a:noFill/>
                </a:ln>
                <a:solidFill>
                  <a:prstClr val="black"/>
                </a:solidFill>
                <a:effectLst/>
                <a:uLnTx/>
                <a:uFillTx/>
                <a:latin typeface="Arial" charset="0"/>
                <a:ea typeface="+mn-ea"/>
                <a:cs typeface="+mn-cs"/>
              </a:rPr>
              <a:t>2002-2015 </a:t>
            </a:r>
            <a:r>
              <a:rPr kumimoji="0" lang="en-US" altLang="en-US" sz="2200" b="0" i="0" u="none" strike="noStrike" kern="1200" cap="none" spc="0" normalizeH="0" baseline="0" noProof="0" dirty="0">
                <a:ln>
                  <a:noFill/>
                </a:ln>
                <a:solidFill>
                  <a:prstClr val="black"/>
                </a:solidFill>
                <a:effectLst/>
                <a:uLnTx/>
                <a:uFillTx/>
                <a:latin typeface="Arial" charset="0"/>
                <a:ea typeface="+mn-ea"/>
                <a:cs typeface="+mn-cs"/>
              </a:rPr>
              <a:t>annual </a:t>
            </a:r>
            <a:r>
              <a:rPr kumimoji="0" lang="en-US" altLang="en-US" sz="2200" b="0" i="0" u="none" strike="noStrike" kern="1200" cap="none" spc="0" normalizeH="0" baseline="0" noProof="0" smtClean="0">
                <a:ln>
                  <a:noFill/>
                </a:ln>
                <a:solidFill>
                  <a:prstClr val="black"/>
                </a:solidFill>
                <a:effectLst/>
                <a:uLnTx/>
                <a:uFillTx/>
                <a:latin typeface="Arial" charset="0"/>
                <a:ea typeface="+mn-ea"/>
                <a:cs typeface="+mn-cs"/>
              </a:rPr>
              <a:t>data </a:t>
            </a:r>
          </a:p>
          <a:p>
            <a:pPr marL="0" marR="0" lvl="0" indent="0" algn="l" defTabSz="914400" rtl="0" eaLnBrk="1" fontAlgn="base" latinLnBrk="0" hangingPunct="1">
              <a:lnSpc>
                <a:spcPct val="100000"/>
              </a:lnSpc>
              <a:spcBef>
                <a:spcPct val="20000"/>
              </a:spcBef>
              <a:spcAft>
                <a:spcPct val="0"/>
              </a:spcAft>
              <a:buClr>
                <a:srgbClr val="1F497D"/>
              </a:buClr>
              <a:buSzTx/>
              <a:buFont typeface="Wingdings" pitchFamily="2" charset="2"/>
              <a:buChar char="ü"/>
              <a:tabLst/>
              <a:defRPr/>
            </a:pPr>
            <a:r>
              <a:rPr kumimoji="0" lang="en-US" altLang="en-US" sz="2200" b="0" i="0" u="none" strike="noStrike" kern="1200" cap="none" spc="0" normalizeH="0" baseline="0" noProof="0" smtClean="0">
                <a:ln>
                  <a:noFill/>
                </a:ln>
                <a:solidFill>
                  <a:prstClr val="black"/>
                </a:solidFill>
                <a:effectLst/>
                <a:uLnTx/>
                <a:uFillTx/>
                <a:latin typeface="Arial" charset="0"/>
                <a:ea typeface="+mn-ea"/>
                <a:cs typeface="+mn-cs"/>
              </a:rPr>
              <a:t>50 </a:t>
            </a:r>
            <a:r>
              <a:rPr kumimoji="0" lang="en-US" altLang="en-US" sz="2200" b="0" i="0" u="none" strike="noStrike" kern="1200" cap="none" spc="0" normalizeH="0" baseline="0" noProof="0" dirty="0">
                <a:ln>
                  <a:noFill/>
                </a:ln>
                <a:solidFill>
                  <a:prstClr val="black"/>
                </a:solidFill>
                <a:effectLst/>
                <a:uLnTx/>
                <a:uFillTx/>
                <a:latin typeface="Arial" charset="0"/>
                <a:ea typeface="+mn-ea"/>
                <a:cs typeface="+mn-cs"/>
              </a:rPr>
              <a:t>states available </a:t>
            </a:r>
            <a:r>
              <a:rPr kumimoji="0" lang="en-US" altLang="en-US" sz="2200" b="0" i="0" u="none" strike="noStrike" kern="1200" cap="none" spc="0" normalizeH="0" baseline="0" noProof="0" dirty="0" smtClean="0">
                <a:ln>
                  <a:noFill/>
                </a:ln>
                <a:solidFill>
                  <a:prstClr val="black"/>
                </a:solidFill>
                <a:effectLst/>
                <a:uLnTx/>
                <a:uFillTx/>
                <a:latin typeface="Arial" charset="0"/>
                <a:ea typeface="+mn-ea"/>
                <a:cs typeface="+mn-cs"/>
              </a:rPr>
              <a:t>(plus DC)</a:t>
            </a:r>
          </a:p>
          <a:p>
            <a:pPr marL="0" marR="0" lvl="0" indent="0" algn="l" defTabSz="914400" rtl="0" eaLnBrk="1" fontAlgn="base" latinLnBrk="0" hangingPunct="1">
              <a:lnSpc>
                <a:spcPct val="100000"/>
              </a:lnSpc>
              <a:spcBef>
                <a:spcPct val="20000"/>
              </a:spcBef>
              <a:spcAft>
                <a:spcPct val="0"/>
              </a:spcAft>
              <a:buClr>
                <a:srgbClr val="1F497D"/>
              </a:buClr>
              <a:buSzTx/>
              <a:buFont typeface="Wingdings" pitchFamily="2" charset="2"/>
              <a:buChar char="ü"/>
              <a:tabLst/>
              <a:defRPr/>
            </a:pPr>
            <a:r>
              <a:rPr kumimoji="0" lang="en-US" altLang="en-US" sz="2200" b="0" i="0" u="none" strike="noStrike" kern="1200" cap="none" spc="0" normalizeH="0" baseline="0" noProof="0" dirty="0">
                <a:ln>
                  <a:noFill/>
                </a:ln>
                <a:solidFill>
                  <a:prstClr val="black"/>
                </a:solidFill>
                <a:effectLst/>
                <a:uLnTx/>
                <a:uFillTx/>
                <a:latin typeface="Arial" charset="0"/>
                <a:ea typeface="+mn-ea"/>
                <a:cs typeface="+mn-cs"/>
              </a:rPr>
              <a:t> </a:t>
            </a:r>
            <a:r>
              <a:rPr kumimoji="0" lang="en-US" altLang="en-US" sz="2200" b="0" i="0" u="none" strike="noStrike" kern="1200" cap="none" spc="0" normalizeH="0" baseline="0" noProof="0" dirty="0" smtClean="0">
                <a:ln>
                  <a:noFill/>
                </a:ln>
                <a:solidFill>
                  <a:prstClr val="black"/>
                </a:solidFill>
                <a:effectLst/>
                <a:uLnTx/>
                <a:uFillTx/>
                <a:latin typeface="Arial" charset="0"/>
                <a:ea typeface="+mn-ea"/>
                <a:cs typeface="+mn-cs"/>
              </a:rPr>
              <a:t>User-selected </a:t>
            </a:r>
            <a:r>
              <a:rPr kumimoji="0" lang="en-US" altLang="en-US" sz="2200" b="0" i="0" u="none" strike="noStrike" kern="1200" cap="none" spc="0" normalizeH="0" baseline="0" noProof="0" dirty="0">
                <a:ln>
                  <a:noFill/>
                </a:ln>
                <a:solidFill>
                  <a:prstClr val="black"/>
                </a:solidFill>
                <a:effectLst/>
                <a:uLnTx/>
                <a:uFillTx/>
                <a:latin typeface="Arial" charset="0"/>
                <a:ea typeface="+mn-ea"/>
                <a:cs typeface="+mn-cs"/>
              </a:rPr>
              <a:t>areas </a:t>
            </a:r>
          </a:p>
          <a:p>
            <a:pPr marL="0" marR="0" lvl="0" indent="0" algn="l" defTabSz="914400" rtl="0" eaLnBrk="1" fontAlgn="base" latinLnBrk="0" hangingPunct="1">
              <a:lnSpc>
                <a:spcPct val="100000"/>
              </a:lnSpc>
              <a:spcBef>
                <a:spcPct val="20000"/>
              </a:spcBef>
              <a:spcAft>
                <a:spcPct val="0"/>
              </a:spcAft>
              <a:buClr>
                <a:srgbClr val="1F497D"/>
              </a:buClr>
              <a:buSzTx/>
              <a:buFont typeface="Wingdings" pitchFamily="2" charset="2"/>
              <a:buChar char="ü"/>
              <a:tabLst/>
              <a:defRPr/>
            </a:pPr>
            <a:r>
              <a:rPr kumimoji="0" lang="en-US" altLang="en-US" sz="2200" b="0" i="0" u="none" strike="noStrike" kern="1200" cap="none" spc="0" normalizeH="0" baseline="0" noProof="0" dirty="0" smtClean="0">
                <a:ln>
                  <a:noFill/>
                </a:ln>
                <a:solidFill>
                  <a:prstClr val="black"/>
                </a:solidFill>
                <a:effectLst/>
                <a:uLnTx/>
                <a:uFillTx/>
                <a:latin typeface="Arial" charset="0"/>
                <a:ea typeface="+mn-ea"/>
                <a:cs typeface="+mn-cs"/>
              </a:rPr>
              <a:t> Based </a:t>
            </a:r>
            <a:r>
              <a:rPr kumimoji="0" lang="en-US" altLang="en-US" sz="2200" b="0" i="0" u="none" strike="noStrike" kern="1200" cap="none" spc="0" normalizeH="0" baseline="0" noProof="0" dirty="0">
                <a:ln>
                  <a:noFill/>
                </a:ln>
                <a:solidFill>
                  <a:prstClr val="black"/>
                </a:solidFill>
                <a:effectLst/>
                <a:uLnTx/>
                <a:uFillTx/>
                <a:latin typeface="Arial" charset="0"/>
                <a:ea typeface="+mn-ea"/>
                <a:cs typeface="+mn-cs"/>
              </a:rPr>
              <a:t>on Census Blocks</a:t>
            </a:r>
          </a:p>
          <a:p>
            <a:pPr marL="0" marR="0" lvl="0" indent="0" algn="l" defTabSz="914400" rtl="0" eaLnBrk="1" fontAlgn="base" latinLnBrk="0" hangingPunct="1">
              <a:lnSpc>
                <a:spcPct val="100000"/>
              </a:lnSpc>
              <a:spcBef>
                <a:spcPct val="20000"/>
              </a:spcBef>
              <a:spcAft>
                <a:spcPct val="0"/>
              </a:spcAft>
              <a:buClr>
                <a:srgbClr val="1F497D"/>
              </a:buClr>
              <a:buSzTx/>
              <a:buFont typeface="Wingdings" pitchFamily="2" charset="2"/>
              <a:buChar char="ü"/>
              <a:tabLst/>
              <a:defRPr/>
            </a:pPr>
            <a:r>
              <a:rPr kumimoji="0" lang="en-US" altLang="en-US" sz="2200" b="0" i="0" u="none" strike="noStrike" kern="1200" cap="none" spc="0" normalizeH="0" baseline="0" noProof="0" dirty="0" smtClean="0">
                <a:ln>
                  <a:noFill/>
                </a:ln>
                <a:solidFill>
                  <a:prstClr val="black"/>
                </a:solidFill>
                <a:effectLst/>
                <a:uLnTx/>
                <a:uFillTx/>
                <a:latin typeface="Arial" charset="0"/>
                <a:ea typeface="+mn-ea"/>
                <a:cs typeface="+mn-cs"/>
              </a:rPr>
              <a:t> Disclosure </a:t>
            </a:r>
            <a:r>
              <a:rPr kumimoji="0" lang="en-US" altLang="en-US" sz="2200" b="0" i="0" u="none" strike="noStrike" kern="1200" cap="none" spc="0" normalizeH="0" baseline="0" noProof="0" dirty="0">
                <a:ln>
                  <a:noFill/>
                </a:ln>
                <a:solidFill>
                  <a:prstClr val="black"/>
                </a:solidFill>
                <a:effectLst/>
                <a:uLnTx/>
                <a:uFillTx/>
                <a:latin typeface="Arial" charset="0"/>
                <a:ea typeface="+mn-ea"/>
                <a:cs typeface="+mn-cs"/>
              </a:rPr>
              <a:t>protection</a:t>
            </a:r>
          </a:p>
          <a:p>
            <a:pPr marL="0" marR="0" lvl="0" indent="0" algn="l" defTabSz="914400" rtl="0" eaLnBrk="1" fontAlgn="base" latinLnBrk="0" hangingPunct="1">
              <a:lnSpc>
                <a:spcPct val="100000"/>
              </a:lnSpc>
              <a:spcBef>
                <a:spcPct val="20000"/>
              </a:spcBef>
              <a:spcAft>
                <a:spcPct val="0"/>
              </a:spcAft>
              <a:buClr>
                <a:srgbClr val="1F497D"/>
              </a:buClr>
              <a:buSzTx/>
              <a:buFont typeface="Wingdings" pitchFamily="2" charset="2"/>
              <a:buChar char="ü"/>
              <a:tabLst/>
              <a:defRPr/>
            </a:pPr>
            <a:r>
              <a:rPr kumimoji="0" lang="en-US" altLang="en-US" sz="2200" b="0" i="0" u="none" strike="noStrike" kern="1200" cap="none" spc="0" normalizeH="0" baseline="0" noProof="0" dirty="0" smtClean="0">
                <a:ln>
                  <a:noFill/>
                </a:ln>
                <a:solidFill>
                  <a:prstClr val="black"/>
                </a:solidFill>
                <a:effectLst/>
                <a:uLnTx/>
                <a:uFillTx/>
                <a:latin typeface="Arial" charset="0"/>
                <a:ea typeface="+mn-ea"/>
                <a:cs typeface="+mn-cs"/>
              </a:rPr>
              <a:t> Flexible </a:t>
            </a:r>
            <a:r>
              <a:rPr kumimoji="0" lang="en-US" altLang="en-US" sz="2200" b="0" i="0" u="none" strike="noStrike" kern="1200" cap="none" spc="0" normalizeH="0" baseline="0" noProof="0" dirty="0">
                <a:ln>
                  <a:noFill/>
                </a:ln>
                <a:solidFill>
                  <a:prstClr val="black"/>
                </a:solidFill>
                <a:effectLst/>
                <a:uLnTx/>
                <a:uFillTx/>
                <a:latin typeface="Arial" charset="0"/>
                <a:ea typeface="+mn-ea"/>
                <a:cs typeface="+mn-cs"/>
              </a:rPr>
              <a:t>Inputs/Outputs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76200"/>
            <a:ext cx="3840828" cy="3158312"/>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09746" y="1030069"/>
            <a:ext cx="4041553" cy="646331"/>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smtClean="0">
                <a:ln>
                  <a:noFill/>
                </a:ln>
                <a:solidFill>
                  <a:prstClr val="white">
                    <a:lumMod val="50000"/>
                  </a:prstClr>
                </a:solidFill>
                <a:effectLst/>
                <a:uLnTx/>
                <a:uFillTx/>
                <a:latin typeface="Times New Roman" charset="0"/>
                <a:ea typeface="+mn-ea"/>
                <a:cs typeface="+mn-cs"/>
              </a:rPr>
              <a:t>Recognized by United Nations as a major U.S. statistical innovation</a:t>
            </a:r>
            <a:endParaRPr kumimoji="0" lang="en-US" sz="1800" b="0" i="0" u="none" strike="noStrike" kern="1200" cap="none" spc="0" normalizeH="0" baseline="0" noProof="0" dirty="0">
              <a:ln>
                <a:noFill/>
              </a:ln>
              <a:solidFill>
                <a:prstClr val="white">
                  <a:lumMod val="50000"/>
                </a:prstClr>
              </a:solidFill>
              <a:effectLst/>
              <a:uLnTx/>
              <a:uFillTx/>
              <a:latin typeface="Times New Roman"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66B8026-0A7B-420E-8CF5-E77C18B8F163}" type="slidenum">
              <a:rPr kumimoji="0" lang="en-US" sz="1200" b="1" i="0" u="none" strike="noStrike" kern="1200" cap="none" spc="0" normalizeH="0" baseline="0" noProof="0" smtClean="0">
                <a:ln>
                  <a:noFill/>
                </a:ln>
                <a:solidFill>
                  <a:prstClr val="black">
                    <a:tint val="75000"/>
                  </a:prstClr>
                </a:solidFill>
                <a:effectLst/>
                <a:uLnTx/>
                <a:uFillTx/>
                <a:latin typeface="Times New Roman"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sz="1200" b="1" i="0" u="none" strike="noStrike" kern="1200" cap="none" spc="0" normalizeH="0" baseline="0" noProof="0" dirty="0">
              <a:ln>
                <a:noFill/>
              </a:ln>
              <a:solidFill>
                <a:prstClr val="black">
                  <a:tint val="75000"/>
                </a:prstClr>
              </a:solidFill>
              <a:effectLst/>
              <a:uLnTx/>
              <a:uFillTx/>
              <a:latin typeface="Times New Roman" charset="0"/>
              <a:ea typeface="+mn-ea"/>
              <a:cs typeface="+mn-cs"/>
            </a:endParaRPr>
          </a:p>
        </p:txBody>
      </p:sp>
    </p:spTree>
    <p:extLst>
      <p:ext uri="{BB962C8B-B14F-4D97-AF65-F5344CB8AC3E}">
        <p14:creationId xmlns:p14="http://schemas.microsoft.com/office/powerpoint/2010/main" val="33649216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08" y="228600"/>
            <a:ext cx="4214585" cy="976058"/>
          </a:xfrm>
        </p:spPr>
        <p:txBody>
          <a:bodyPr>
            <a:normAutofit/>
          </a:bodyPr>
          <a:lstStyle/>
          <a:p>
            <a:r>
              <a:rPr lang="en-US" sz="5400" b="1" dirty="0" smtClean="0">
                <a:solidFill>
                  <a:schemeClr val="tx2"/>
                </a:solidFill>
              </a:rPr>
              <a:t>J2J Explorer</a:t>
            </a:r>
            <a:endParaRPr lang="en-US" sz="5400" b="1" dirty="0">
              <a:solidFill>
                <a:schemeClr val="tx2"/>
              </a:solidFill>
            </a:endParaRPr>
          </a:p>
        </p:txBody>
      </p:sp>
      <p:sp>
        <p:nvSpPr>
          <p:cNvPr id="4" name="Rectangle 3"/>
          <p:cNvSpPr>
            <a:spLocks noChangeArrowheads="1"/>
          </p:cNvSpPr>
          <p:nvPr/>
        </p:nvSpPr>
        <p:spPr bwMode="auto">
          <a:xfrm>
            <a:off x="83636" y="1277058"/>
            <a:ext cx="4218254" cy="4971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algn="ctr" eaLnBrk="0" fontAlgn="base" hangingPunct="0">
              <a:spcBef>
                <a:spcPct val="50000"/>
              </a:spcBef>
              <a:spcAft>
                <a:spcPct val="0"/>
              </a:spcAft>
              <a:defRPr sz="3200">
                <a:solidFill>
                  <a:schemeClr val="tx1"/>
                </a:solidFill>
                <a:latin typeface="Times New Roman" pitchFamily="18" charset="0"/>
              </a:defRPr>
            </a:lvl6pPr>
            <a:lvl7pPr marL="2971800" indent="-228600" algn="ctr" eaLnBrk="0" fontAlgn="base" hangingPunct="0">
              <a:spcBef>
                <a:spcPct val="50000"/>
              </a:spcBef>
              <a:spcAft>
                <a:spcPct val="0"/>
              </a:spcAft>
              <a:defRPr sz="3200">
                <a:solidFill>
                  <a:schemeClr val="tx1"/>
                </a:solidFill>
                <a:latin typeface="Times New Roman" pitchFamily="18" charset="0"/>
              </a:defRPr>
            </a:lvl7pPr>
            <a:lvl8pPr marL="3429000" indent="-228600" algn="ctr" eaLnBrk="0" fontAlgn="base" hangingPunct="0">
              <a:spcBef>
                <a:spcPct val="50000"/>
              </a:spcBef>
              <a:spcAft>
                <a:spcPct val="0"/>
              </a:spcAft>
              <a:defRPr sz="3200">
                <a:solidFill>
                  <a:schemeClr val="tx1"/>
                </a:solidFill>
                <a:latin typeface="Times New Roman" pitchFamily="18" charset="0"/>
              </a:defRPr>
            </a:lvl8pPr>
            <a:lvl9pPr marL="3886200" indent="-228600" algn="ctr" eaLnBrk="0" fontAlgn="base" hangingPunct="0">
              <a:spcBef>
                <a:spcPct val="50000"/>
              </a:spcBef>
              <a:spcAft>
                <a:spcPct val="0"/>
              </a:spcAft>
              <a:defRPr sz="3200">
                <a:solidFill>
                  <a:schemeClr val="tx1"/>
                </a:solidFill>
                <a:latin typeface="Times New Roman" pitchFamily="18" charset="0"/>
              </a:defRPr>
            </a:lvl9pPr>
          </a:lstStyle>
          <a:p>
            <a:pPr marL="228600" marR="0" lvl="0" indent="-228600" algn="l" defTabSz="914400" rtl="0" eaLnBrk="1" fontAlgn="base" latinLnBrk="0" hangingPunct="1">
              <a:lnSpc>
                <a:spcPct val="100000"/>
              </a:lnSpc>
              <a:spcBef>
                <a:spcPct val="20000"/>
              </a:spcBef>
              <a:spcAft>
                <a:spcPct val="0"/>
              </a:spcAft>
              <a:buClr>
                <a:srgbClr val="1F497D"/>
              </a:buClr>
              <a:buSzTx/>
              <a:buFont typeface="Wingdings" pitchFamily="2" charset="2"/>
              <a:buChar char="ü"/>
              <a:tabLst/>
              <a:defRPr/>
            </a:pPr>
            <a:r>
              <a:rPr kumimoji="0" lang="en-US" altLang="en-US" sz="2000" b="1" i="0" u="none" strike="noStrike" kern="1200" cap="none" spc="0" normalizeH="0" baseline="0" noProof="0" dirty="0" smtClean="0">
                <a:ln>
                  <a:noFill/>
                </a:ln>
                <a:solidFill>
                  <a:prstClr val="black"/>
                </a:solidFill>
                <a:effectLst/>
                <a:uLnTx/>
                <a:uFillTx/>
                <a:latin typeface="Arial" charset="0"/>
                <a:ea typeface="+mn-ea"/>
                <a:cs typeface="+mn-cs"/>
              </a:rPr>
              <a:t> </a:t>
            </a:r>
            <a:r>
              <a:rPr kumimoji="0" lang="en-US" altLang="en-US" sz="2000" b="0" i="0" u="none" strike="noStrike" kern="1200" cap="none" spc="0" normalizeH="0" baseline="0" noProof="0" dirty="0" smtClean="0">
                <a:ln>
                  <a:noFill/>
                </a:ln>
                <a:solidFill>
                  <a:prstClr val="black"/>
                </a:solidFill>
                <a:effectLst/>
                <a:uLnTx/>
                <a:uFillTx/>
                <a:latin typeface="Arial" charset="0"/>
                <a:ea typeface="+mn-ea"/>
                <a:cs typeface="+mn-cs"/>
              </a:rPr>
              <a:t>40 Measures of Worker Reallocation</a:t>
            </a:r>
          </a:p>
          <a:p>
            <a:pPr marL="228600" marR="0" lvl="0" indent="-228600" algn="l" defTabSz="914400" rtl="0" eaLnBrk="1" fontAlgn="base" latinLnBrk="0" hangingPunct="1">
              <a:lnSpc>
                <a:spcPct val="100000"/>
              </a:lnSpc>
              <a:spcBef>
                <a:spcPct val="20000"/>
              </a:spcBef>
              <a:spcAft>
                <a:spcPct val="0"/>
              </a:spcAft>
              <a:buClr>
                <a:srgbClr val="1F497D"/>
              </a:buClr>
              <a:buSzTx/>
              <a:buFont typeface="Wingdings" pitchFamily="2" charset="2"/>
              <a:buChar char="ü"/>
              <a:tabLst/>
              <a:defRPr/>
            </a:pPr>
            <a:r>
              <a:rPr kumimoji="0" lang="en-US" altLang="en-US" sz="2000" b="0" i="0" u="none" strike="noStrike" kern="1200" cap="none" spc="0" normalizeH="0" baseline="0" noProof="0" dirty="0" smtClean="0">
                <a:ln>
                  <a:noFill/>
                </a:ln>
                <a:solidFill>
                  <a:prstClr val="black"/>
                </a:solidFill>
                <a:effectLst/>
                <a:uLnTx/>
                <a:uFillTx/>
                <a:latin typeface="Arial" charset="0"/>
                <a:ea typeface="+mn-ea"/>
                <a:cs typeface="+mn-cs"/>
              </a:rPr>
              <a:t> Six Visualization Modules with a flexible dashboard interface</a:t>
            </a:r>
          </a:p>
          <a:p>
            <a:pPr marL="228600" marR="0" lvl="0" indent="-228600" algn="l" defTabSz="914400" rtl="0" eaLnBrk="1" fontAlgn="base" latinLnBrk="0" hangingPunct="1">
              <a:lnSpc>
                <a:spcPct val="100000"/>
              </a:lnSpc>
              <a:spcBef>
                <a:spcPct val="20000"/>
              </a:spcBef>
              <a:spcAft>
                <a:spcPct val="0"/>
              </a:spcAft>
              <a:buClr>
                <a:srgbClr val="1F497D"/>
              </a:buClr>
              <a:buSzTx/>
              <a:buFont typeface="Wingdings" pitchFamily="2" charset="2"/>
              <a:buChar char="ü"/>
              <a:tabLst/>
              <a:defRPr/>
            </a:pPr>
            <a:r>
              <a:rPr kumimoji="0" lang="en-US" altLang="en-US" sz="2000" b="0" i="0" u="none" strike="noStrike" kern="1200" cap="none" spc="0" normalizeH="0" baseline="0" noProof="0" dirty="0" smtClean="0">
                <a:ln>
                  <a:noFill/>
                </a:ln>
                <a:solidFill>
                  <a:prstClr val="black"/>
                </a:solidFill>
                <a:effectLst/>
                <a:uLnTx/>
                <a:uFillTx/>
                <a:latin typeface="Arial" charset="0"/>
                <a:ea typeface="+mn-ea"/>
                <a:cs typeface="+mn-cs"/>
              </a:rPr>
              <a:t>Export reports to Excel or CSV</a:t>
            </a:r>
            <a:endParaRPr kumimoji="0" lang="en-US" altLang="en-US" sz="3200" b="0" i="0" u="none" strike="noStrike" kern="1200" cap="none" spc="0" normalizeH="0" baseline="0" noProof="0" dirty="0">
              <a:ln>
                <a:noFill/>
              </a:ln>
              <a:solidFill>
                <a:prstClr val="black"/>
              </a:solidFill>
              <a:effectLst/>
              <a:uLnTx/>
              <a:uFillTx/>
              <a:latin typeface="Times New Roman" pitchFamily="18" charset="0"/>
              <a:ea typeface="+mn-ea"/>
              <a:cs typeface="+mn-cs"/>
            </a:endParaRPr>
          </a:p>
          <a:p>
            <a:pPr marL="228600" marR="0" lvl="0" indent="-228600" algn="l" defTabSz="914400" rtl="0" eaLnBrk="1" fontAlgn="base" latinLnBrk="0" hangingPunct="1">
              <a:lnSpc>
                <a:spcPct val="100000"/>
              </a:lnSpc>
              <a:spcBef>
                <a:spcPct val="20000"/>
              </a:spcBef>
              <a:spcAft>
                <a:spcPct val="0"/>
              </a:spcAft>
              <a:buClr>
                <a:srgbClr val="1F497D"/>
              </a:buClr>
              <a:buSzTx/>
              <a:buFont typeface="Wingdings" pitchFamily="2" charset="2"/>
              <a:buChar char="ü"/>
              <a:tabLst/>
              <a:defRPr/>
            </a:pPr>
            <a:r>
              <a:rPr kumimoji="0" lang="en-US" altLang="en-US" sz="2000" b="0" i="0" u="none" strike="noStrike" kern="1200" cap="none" spc="0" normalizeH="0" baseline="0" noProof="0" dirty="0" smtClean="0">
                <a:ln>
                  <a:noFill/>
                </a:ln>
                <a:solidFill>
                  <a:prstClr val="black"/>
                </a:solidFill>
                <a:effectLst/>
                <a:uLnTx/>
                <a:uFillTx/>
                <a:latin typeface="Arial" charset="0"/>
                <a:ea typeface="+mn-ea"/>
                <a:cs typeface="+mn-cs"/>
              </a:rPr>
              <a:t>Trace worker movements through industries, geographic labor markets, and to/from employment</a:t>
            </a:r>
          </a:p>
          <a:p>
            <a:pPr marL="228600" marR="0" lvl="0" indent="-228600" algn="l" defTabSz="914400" rtl="0" eaLnBrk="1" fontAlgn="base" latinLnBrk="0" hangingPunct="1">
              <a:lnSpc>
                <a:spcPct val="100000"/>
              </a:lnSpc>
              <a:spcBef>
                <a:spcPct val="20000"/>
              </a:spcBef>
              <a:spcAft>
                <a:spcPct val="0"/>
              </a:spcAft>
              <a:buClr>
                <a:srgbClr val="1F497D"/>
              </a:buClr>
              <a:buSzTx/>
              <a:buFont typeface="Wingdings" pitchFamily="2" charset="2"/>
              <a:buChar char="ü"/>
              <a:tabLst/>
              <a:defRPr/>
            </a:pPr>
            <a:r>
              <a:rPr kumimoji="0" lang="en-US" altLang="en-US" sz="2000" b="0" i="0" u="none" strike="noStrike" kern="1200" cap="none" spc="0" normalizeH="0" baseline="0" noProof="0" dirty="0" smtClean="0">
                <a:ln>
                  <a:noFill/>
                </a:ln>
                <a:solidFill>
                  <a:prstClr val="black"/>
                </a:solidFill>
                <a:effectLst/>
                <a:uLnTx/>
                <a:uFillTx/>
                <a:latin typeface="Arial" charset="0"/>
                <a:ea typeface="+mn-ea"/>
                <a:cs typeface="+mn-cs"/>
              </a:rPr>
              <a:t>Analyze/report </a:t>
            </a:r>
            <a:r>
              <a:rPr kumimoji="0" lang="en-US" altLang="en-US" sz="2000" b="0" i="0" u="none" strike="noStrike" kern="1200" cap="none" spc="0" normalizeH="0" baseline="0" noProof="0" dirty="0">
                <a:ln>
                  <a:noFill/>
                </a:ln>
                <a:solidFill>
                  <a:prstClr val="black"/>
                </a:solidFill>
                <a:effectLst/>
                <a:uLnTx/>
                <a:uFillTx/>
                <a:latin typeface="Arial" charset="0"/>
                <a:ea typeface="+mn-ea"/>
                <a:cs typeface="+mn-cs"/>
              </a:rPr>
              <a:t>by origin and </a:t>
            </a:r>
          </a:p>
          <a:p>
            <a:pPr marL="228600" marR="0" lvl="0" indent="-228600" algn="l" defTabSz="914400" rtl="0" eaLnBrk="1" fontAlgn="base" latinLnBrk="0" hangingPunct="1">
              <a:lnSpc>
                <a:spcPct val="100000"/>
              </a:lnSpc>
              <a:spcBef>
                <a:spcPct val="20000"/>
              </a:spcBef>
              <a:spcAft>
                <a:spcPct val="0"/>
              </a:spcAft>
              <a:buClr>
                <a:srgbClr val="1F497D"/>
              </a:buClr>
              <a:buSzTx/>
              <a:buFontTx/>
              <a:buNone/>
              <a:tabLst/>
              <a:defRPr/>
            </a:pPr>
            <a:r>
              <a:rPr kumimoji="0" lang="en-US" altLang="en-US" sz="2000" b="0" i="0" u="none" strike="noStrike" kern="1200" cap="none" spc="0" normalizeH="0" baseline="0" noProof="0" dirty="0">
                <a:ln>
                  <a:noFill/>
                </a:ln>
                <a:solidFill>
                  <a:prstClr val="black"/>
                </a:solidFill>
                <a:effectLst/>
                <a:uLnTx/>
                <a:uFillTx/>
                <a:latin typeface="Arial" charset="0"/>
                <a:ea typeface="+mn-ea"/>
                <a:cs typeface="+mn-cs"/>
              </a:rPr>
              <a:t>   destination geographies:</a:t>
            </a:r>
          </a:p>
          <a:p>
            <a:pPr marL="228600" marR="0" lvl="0" indent="-228600" algn="l" defTabSz="914400" rtl="0" eaLnBrk="1" fontAlgn="base" latinLnBrk="0" hangingPunct="1">
              <a:lnSpc>
                <a:spcPct val="100000"/>
              </a:lnSpc>
              <a:spcBef>
                <a:spcPct val="20000"/>
              </a:spcBef>
              <a:spcAft>
                <a:spcPct val="0"/>
              </a:spcAft>
              <a:buClr>
                <a:srgbClr val="1F497D"/>
              </a:buClr>
              <a:buSzTx/>
              <a:buFontTx/>
              <a:buNone/>
              <a:tabLst/>
              <a:defRPr/>
            </a:pPr>
            <a:r>
              <a:rPr kumimoji="0" lang="en-US" altLang="en-US" sz="2000" b="0" i="0" u="none" strike="noStrike" kern="1200" cap="none" spc="0" normalizeH="0" baseline="0" noProof="0" dirty="0">
                <a:ln>
                  <a:noFill/>
                </a:ln>
                <a:solidFill>
                  <a:prstClr val="black"/>
                </a:solidFill>
                <a:effectLst/>
                <a:uLnTx/>
                <a:uFillTx/>
                <a:latin typeface="Arial" charset="0"/>
                <a:ea typeface="+mn-ea"/>
                <a:cs typeface="+mn-cs"/>
              </a:rPr>
              <a:t>   national and state-level tabulations</a:t>
            </a:r>
          </a:p>
          <a:p>
            <a:pPr marL="228600" marR="0" lvl="0" indent="-228600" algn="l" defTabSz="914400" rtl="0" eaLnBrk="1" fontAlgn="base" latinLnBrk="0" hangingPunct="1">
              <a:lnSpc>
                <a:spcPct val="100000"/>
              </a:lnSpc>
              <a:spcBef>
                <a:spcPct val="20000"/>
              </a:spcBef>
              <a:spcAft>
                <a:spcPct val="0"/>
              </a:spcAft>
              <a:buClr>
                <a:srgbClr val="1F497D"/>
              </a:buClr>
              <a:buSzTx/>
              <a:buFont typeface="Wingdings" pitchFamily="2" charset="2"/>
              <a:buChar char="ü"/>
              <a:tabLst/>
              <a:defRPr/>
            </a:pPr>
            <a:endParaRPr kumimoji="0" lang="en-US" altLang="en-US" sz="2000" b="0" i="0" u="none" strike="noStrike" kern="1200" cap="none" spc="0" normalizeH="0" baseline="0" noProof="0" dirty="0">
              <a:ln>
                <a:noFill/>
              </a:ln>
              <a:solidFill>
                <a:prstClr val="black"/>
              </a:solidFill>
              <a:effectLst/>
              <a:uLnTx/>
              <a:uFillTx/>
              <a:latin typeface="Arial" charset="0"/>
              <a:ea typeface="+mn-ea"/>
              <a:cs typeface="+mn-cs"/>
            </a:endParaRPr>
          </a:p>
          <a:p>
            <a:pPr marL="0" marR="0" lvl="0" indent="0" algn="l" defTabSz="914400" rtl="0" eaLnBrk="1" fontAlgn="base" latinLnBrk="0" hangingPunct="1">
              <a:lnSpc>
                <a:spcPct val="100000"/>
              </a:lnSpc>
              <a:spcBef>
                <a:spcPct val="20000"/>
              </a:spcBef>
              <a:spcAft>
                <a:spcPct val="0"/>
              </a:spcAft>
              <a:buClr>
                <a:srgbClr val="1F497D"/>
              </a:buClr>
              <a:buSzTx/>
              <a:buFontTx/>
              <a:buNone/>
              <a:tabLst/>
              <a:defRPr/>
            </a:pPr>
            <a:endParaRPr kumimoji="0" lang="en-US" altLang="en-US" sz="2000" b="1"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5" name="Rectangle 4"/>
          <p:cNvSpPr>
            <a:spLocks noChangeArrowheads="1"/>
          </p:cNvSpPr>
          <p:nvPr/>
        </p:nvSpPr>
        <p:spPr bwMode="auto">
          <a:xfrm>
            <a:off x="4301888" y="2895600"/>
            <a:ext cx="47816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algn="ctr" eaLnBrk="0" fontAlgn="base" hangingPunct="0">
              <a:spcBef>
                <a:spcPct val="50000"/>
              </a:spcBef>
              <a:spcAft>
                <a:spcPct val="0"/>
              </a:spcAft>
              <a:defRPr sz="3200">
                <a:solidFill>
                  <a:schemeClr val="tx1"/>
                </a:solidFill>
                <a:latin typeface="Times New Roman" pitchFamily="18" charset="0"/>
              </a:defRPr>
            </a:lvl6pPr>
            <a:lvl7pPr marL="2971800" indent="-228600" algn="ctr" eaLnBrk="0" fontAlgn="base" hangingPunct="0">
              <a:spcBef>
                <a:spcPct val="50000"/>
              </a:spcBef>
              <a:spcAft>
                <a:spcPct val="0"/>
              </a:spcAft>
              <a:defRPr sz="3200">
                <a:solidFill>
                  <a:schemeClr val="tx1"/>
                </a:solidFill>
                <a:latin typeface="Times New Roman" pitchFamily="18" charset="0"/>
              </a:defRPr>
            </a:lvl7pPr>
            <a:lvl8pPr marL="3429000" indent="-228600" algn="ctr" eaLnBrk="0" fontAlgn="base" hangingPunct="0">
              <a:spcBef>
                <a:spcPct val="50000"/>
              </a:spcBef>
              <a:spcAft>
                <a:spcPct val="0"/>
              </a:spcAft>
              <a:defRPr sz="3200">
                <a:solidFill>
                  <a:schemeClr val="tx1"/>
                </a:solidFill>
                <a:latin typeface="Times New Roman" pitchFamily="18" charset="0"/>
              </a:defRPr>
            </a:lvl8pPr>
            <a:lvl9pPr marL="3886200" indent="-228600" algn="ctr" eaLnBrk="0" fontAlgn="base" hangingPunct="0">
              <a:spcBef>
                <a:spcPct val="50000"/>
              </a:spcBef>
              <a:spcAft>
                <a:spcPct val="0"/>
              </a:spcAft>
              <a:defRPr sz="32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
                <a:srgbClr val="1F497D"/>
              </a:buClr>
              <a:buSzTx/>
              <a:buFontTx/>
              <a:buNone/>
              <a:tabLst/>
              <a:defRPr/>
            </a:pPr>
            <a:endParaRPr kumimoji="0" lang="en-US" altLang="en-US" sz="2000" b="1" i="0" u="none" strike="noStrike" kern="1200" cap="none" spc="0" normalizeH="0" baseline="0" noProof="0" dirty="0">
              <a:ln>
                <a:noFill/>
              </a:ln>
              <a:solidFill>
                <a:prstClr val="black"/>
              </a:solidFill>
              <a:effectLst/>
              <a:uLnTx/>
              <a:uFillTx/>
              <a:latin typeface="Arial" charset="0"/>
              <a:ea typeface="+mn-ea"/>
              <a:cs typeface="+mn-cs"/>
            </a:endParaRPr>
          </a:p>
          <a:p>
            <a:pPr marL="0" marR="0" lvl="0" indent="0" algn="l" defTabSz="914400" rtl="0" eaLnBrk="1" fontAlgn="base" latinLnBrk="0" hangingPunct="1">
              <a:lnSpc>
                <a:spcPct val="100000"/>
              </a:lnSpc>
              <a:spcBef>
                <a:spcPct val="20000"/>
              </a:spcBef>
              <a:spcAft>
                <a:spcPct val="0"/>
              </a:spcAft>
              <a:buClr>
                <a:srgbClr val="1F497D"/>
              </a:buClr>
              <a:buSzTx/>
              <a:buFont typeface="Wingdings" pitchFamily="2" charset="2"/>
              <a:buChar char="ü"/>
              <a:tabLst/>
              <a:defRPr/>
            </a:pPr>
            <a:r>
              <a:rPr kumimoji="0" lang="en-US" altLang="en-US" sz="2000" b="0" i="0" u="none" strike="noStrike" kern="1200" cap="none" spc="0" normalizeH="0" baseline="0" noProof="0" dirty="0" smtClean="0">
                <a:ln>
                  <a:noFill/>
                </a:ln>
                <a:solidFill>
                  <a:prstClr val="black"/>
                </a:solidFill>
                <a:effectLst/>
                <a:uLnTx/>
                <a:uFillTx/>
                <a:latin typeface="Arial" charset="0"/>
                <a:ea typeface="+mn-ea"/>
                <a:cs typeface="+mn-cs"/>
              </a:rPr>
              <a:t>  Analyze/report </a:t>
            </a:r>
            <a:r>
              <a:rPr kumimoji="0" lang="en-US" altLang="en-US" sz="2000" b="0" i="0" u="none" strike="noStrike" kern="1200" cap="none" spc="0" normalizeH="0" baseline="0" noProof="0" dirty="0">
                <a:ln>
                  <a:noFill/>
                </a:ln>
                <a:solidFill>
                  <a:prstClr val="black"/>
                </a:solidFill>
                <a:effectLst/>
                <a:uLnTx/>
                <a:uFillTx/>
                <a:latin typeface="Arial" charset="0"/>
                <a:ea typeface="+mn-ea"/>
                <a:cs typeface="+mn-cs"/>
              </a:rPr>
              <a:t>by </a:t>
            </a:r>
            <a:r>
              <a:rPr kumimoji="0" lang="en-US" altLang="en-US" sz="2000" b="0" i="0" u="none" strike="noStrike" kern="1200" cap="none" spc="0" normalizeH="0" baseline="0" noProof="0" dirty="0" smtClean="0">
                <a:ln>
                  <a:noFill/>
                </a:ln>
                <a:solidFill>
                  <a:prstClr val="black"/>
                </a:solidFill>
                <a:effectLst/>
                <a:uLnTx/>
                <a:uFillTx/>
                <a:latin typeface="Arial" charset="0"/>
                <a:ea typeface="+mn-ea"/>
                <a:cs typeface="+mn-cs"/>
              </a:rPr>
              <a:t>origin and </a:t>
            </a:r>
          </a:p>
          <a:p>
            <a:pPr marL="0" marR="0" lvl="0" indent="0" algn="l" defTabSz="914400" rtl="0" eaLnBrk="1" fontAlgn="base" latinLnBrk="0" hangingPunct="1">
              <a:lnSpc>
                <a:spcPct val="100000"/>
              </a:lnSpc>
              <a:spcBef>
                <a:spcPct val="20000"/>
              </a:spcBef>
              <a:spcAft>
                <a:spcPct val="0"/>
              </a:spcAft>
              <a:buClr>
                <a:srgbClr val="1F497D"/>
              </a:buClr>
              <a:buSzTx/>
              <a:buFontTx/>
              <a:buNone/>
              <a:tabLst/>
              <a:defRPr/>
            </a:pPr>
            <a:r>
              <a:rPr kumimoji="0" lang="en-US" altLang="en-US" sz="2000" b="0" i="0" u="none" strike="noStrike" kern="1200" cap="none" spc="0" normalizeH="0" baseline="0" noProof="0" dirty="0">
                <a:ln>
                  <a:noFill/>
                </a:ln>
                <a:solidFill>
                  <a:prstClr val="black"/>
                </a:solidFill>
                <a:effectLst/>
                <a:uLnTx/>
                <a:uFillTx/>
                <a:latin typeface="Arial" charset="0"/>
                <a:ea typeface="+mn-ea"/>
                <a:cs typeface="+mn-cs"/>
              </a:rPr>
              <a:t> </a:t>
            </a:r>
            <a:r>
              <a:rPr kumimoji="0" lang="en-US" altLang="en-US" sz="2000" b="0" i="0" u="none" strike="noStrike" kern="1200" cap="none" spc="0" normalizeH="0" baseline="0" noProof="0" dirty="0" smtClean="0">
                <a:ln>
                  <a:noFill/>
                </a:ln>
                <a:solidFill>
                  <a:prstClr val="black"/>
                </a:solidFill>
                <a:effectLst/>
                <a:uLnTx/>
                <a:uFillTx/>
                <a:latin typeface="Arial" charset="0"/>
                <a:ea typeface="+mn-ea"/>
                <a:cs typeface="+mn-cs"/>
              </a:rPr>
              <a:t>    destination firm characteristics:</a:t>
            </a:r>
          </a:p>
          <a:p>
            <a:pPr marL="0" marR="0" lvl="0" indent="0" algn="l" defTabSz="914400" rtl="0" eaLnBrk="1" fontAlgn="base" latinLnBrk="0" hangingPunct="1">
              <a:lnSpc>
                <a:spcPct val="100000"/>
              </a:lnSpc>
              <a:spcBef>
                <a:spcPct val="20000"/>
              </a:spcBef>
              <a:spcAft>
                <a:spcPct val="0"/>
              </a:spcAft>
              <a:buClr>
                <a:srgbClr val="1F497D"/>
              </a:buClr>
              <a:buSzTx/>
              <a:buFontTx/>
              <a:buNone/>
              <a:tabLst/>
              <a:defRPr/>
            </a:pPr>
            <a:r>
              <a:rPr kumimoji="0" lang="en-US" altLang="en-US" sz="2000" b="0" i="0" u="none" strike="noStrike" kern="1200" cap="none" spc="0" normalizeH="0" baseline="0" noProof="0" dirty="0">
                <a:ln>
                  <a:noFill/>
                </a:ln>
                <a:solidFill>
                  <a:prstClr val="black"/>
                </a:solidFill>
                <a:effectLst/>
                <a:uLnTx/>
                <a:uFillTx/>
                <a:latin typeface="Arial" charset="0"/>
                <a:ea typeface="+mn-ea"/>
                <a:cs typeface="+mn-cs"/>
              </a:rPr>
              <a:t> </a:t>
            </a:r>
            <a:r>
              <a:rPr kumimoji="0" lang="en-US" altLang="en-US" sz="2000" b="0" i="0" u="none" strike="noStrike" kern="1200" cap="none" spc="0" normalizeH="0" baseline="0" noProof="0" dirty="0" smtClean="0">
                <a:ln>
                  <a:noFill/>
                </a:ln>
                <a:solidFill>
                  <a:prstClr val="black"/>
                </a:solidFill>
                <a:effectLst/>
                <a:uLnTx/>
                <a:uFillTx/>
                <a:latin typeface="Arial" charset="0"/>
                <a:ea typeface="+mn-ea"/>
                <a:cs typeface="+mn-cs"/>
              </a:rPr>
              <a:t>    NAICS Sector, </a:t>
            </a:r>
            <a:r>
              <a:rPr kumimoji="0" lang="en-US" altLang="en-US" sz="2000" b="0" i="0" u="none" strike="noStrike" kern="1200" cap="none" spc="0" normalizeH="0" baseline="0" noProof="0" dirty="0">
                <a:ln>
                  <a:noFill/>
                </a:ln>
                <a:solidFill>
                  <a:prstClr val="black"/>
                </a:solidFill>
                <a:effectLst/>
                <a:uLnTx/>
                <a:uFillTx/>
                <a:latin typeface="Arial" charset="0"/>
                <a:ea typeface="+mn-ea"/>
                <a:cs typeface="+mn-cs"/>
              </a:rPr>
              <a:t>firm </a:t>
            </a:r>
            <a:r>
              <a:rPr kumimoji="0" lang="en-US" altLang="en-US" sz="2000" b="0" i="0" u="none" strike="noStrike" kern="1200" cap="none" spc="0" normalizeH="0" baseline="0" noProof="0" dirty="0" smtClean="0">
                <a:ln>
                  <a:noFill/>
                </a:ln>
                <a:solidFill>
                  <a:prstClr val="black"/>
                </a:solidFill>
                <a:effectLst/>
                <a:uLnTx/>
                <a:uFillTx/>
                <a:latin typeface="Arial" charset="0"/>
                <a:ea typeface="+mn-ea"/>
                <a:cs typeface="+mn-cs"/>
              </a:rPr>
              <a:t>age</a:t>
            </a:r>
            <a:r>
              <a:rPr kumimoji="0" lang="en-US" altLang="en-US" sz="2000" b="0" i="0" u="none" strike="noStrike" kern="1200" cap="none" spc="0" normalizeH="0" baseline="0" noProof="0" dirty="0">
                <a:ln>
                  <a:noFill/>
                </a:ln>
                <a:solidFill>
                  <a:prstClr val="black"/>
                </a:solidFill>
                <a:effectLst/>
                <a:uLnTx/>
                <a:uFillTx/>
                <a:latin typeface="Arial" charset="0"/>
                <a:ea typeface="+mn-ea"/>
                <a:cs typeface="+mn-cs"/>
              </a:rPr>
              <a:t>, and firm </a:t>
            </a:r>
            <a:r>
              <a:rPr kumimoji="0" lang="en-US" altLang="en-US" sz="2000" b="0" i="0" u="none" strike="noStrike" kern="1200" cap="none" spc="0" normalizeH="0" baseline="0" noProof="0" dirty="0" smtClean="0">
                <a:ln>
                  <a:noFill/>
                </a:ln>
                <a:solidFill>
                  <a:prstClr val="black"/>
                </a:solidFill>
                <a:effectLst/>
                <a:uLnTx/>
                <a:uFillTx/>
                <a:latin typeface="Arial" charset="0"/>
                <a:ea typeface="+mn-ea"/>
                <a:cs typeface="+mn-cs"/>
              </a:rPr>
              <a:t>size</a:t>
            </a:r>
          </a:p>
          <a:p>
            <a:pPr marL="342900" marR="0" lvl="0" indent="-342900" algn="l" defTabSz="914400" rtl="0" eaLnBrk="1" fontAlgn="base" latinLnBrk="0" hangingPunct="1">
              <a:lnSpc>
                <a:spcPct val="100000"/>
              </a:lnSpc>
              <a:spcBef>
                <a:spcPct val="20000"/>
              </a:spcBef>
              <a:spcAft>
                <a:spcPct val="0"/>
              </a:spcAft>
              <a:buClr>
                <a:srgbClr val="1F497D"/>
              </a:buClr>
              <a:buSzTx/>
              <a:buFont typeface="Wingdings" panose="05000000000000000000" pitchFamily="2" charset="2"/>
              <a:buChar char="ü"/>
              <a:tabLst/>
              <a:defRPr/>
            </a:pPr>
            <a:r>
              <a:rPr kumimoji="0" lang="en-US" altLang="en-US" sz="2000" b="0" i="0" u="none" strike="noStrike" kern="1200" cap="none" spc="0" normalizeH="0" baseline="0" noProof="0" dirty="0" smtClean="0">
                <a:ln>
                  <a:noFill/>
                </a:ln>
                <a:solidFill>
                  <a:prstClr val="black"/>
                </a:solidFill>
                <a:effectLst/>
                <a:uLnTx/>
                <a:uFillTx/>
                <a:latin typeface="Arial" charset="0"/>
                <a:ea typeface="+mn-ea"/>
                <a:cs typeface="+mn-cs"/>
              </a:rPr>
              <a:t>Analyze/report </a:t>
            </a:r>
            <a:r>
              <a:rPr kumimoji="0" lang="en-US" altLang="en-US" sz="2000" b="0" i="0" u="none" strike="noStrike" kern="1200" cap="none" spc="0" normalizeH="0" baseline="0" noProof="0" dirty="0">
                <a:ln>
                  <a:noFill/>
                </a:ln>
                <a:solidFill>
                  <a:prstClr val="black"/>
                </a:solidFill>
                <a:effectLst/>
                <a:uLnTx/>
                <a:uFillTx/>
                <a:latin typeface="Arial" charset="0"/>
                <a:ea typeface="+mn-ea"/>
                <a:cs typeface="+mn-cs"/>
              </a:rPr>
              <a:t>by worker demographics: age, earnings, race, ethnicity, educational attainment, and </a:t>
            </a:r>
            <a:r>
              <a:rPr kumimoji="0" lang="en-US" altLang="en-US" sz="2000" b="0" i="0" u="none" strike="noStrike" kern="1200" cap="none" spc="0" normalizeH="0" baseline="0" noProof="0" dirty="0" smtClean="0">
                <a:ln>
                  <a:noFill/>
                </a:ln>
                <a:solidFill>
                  <a:prstClr val="black"/>
                </a:solidFill>
                <a:effectLst/>
                <a:uLnTx/>
                <a:uFillTx/>
                <a:latin typeface="Arial" charset="0"/>
                <a:ea typeface="+mn-ea"/>
                <a:cs typeface="+mn-cs"/>
              </a:rPr>
              <a:t>sex</a:t>
            </a:r>
          </a:p>
          <a:p>
            <a:pPr marL="0" marR="0" lvl="0" indent="0" algn="l" defTabSz="914400" rtl="0" eaLnBrk="1" fontAlgn="base" latinLnBrk="0" hangingPunct="1">
              <a:lnSpc>
                <a:spcPct val="100000"/>
              </a:lnSpc>
              <a:spcBef>
                <a:spcPct val="20000"/>
              </a:spcBef>
              <a:spcAft>
                <a:spcPct val="0"/>
              </a:spcAft>
              <a:buClr>
                <a:srgbClr val="1F497D"/>
              </a:buClr>
              <a:buSzTx/>
              <a:buFont typeface="Wingdings" pitchFamily="2" charset="2"/>
              <a:buChar char="ü"/>
              <a:tabLst/>
              <a:defRPr/>
            </a:pPr>
            <a:r>
              <a:rPr kumimoji="0" lang="en-US" altLang="en-US" sz="2000" b="0" i="0" u="none" strike="noStrike" kern="1200" cap="none" spc="0" normalizeH="0" baseline="0" noProof="0" dirty="0" smtClean="0">
                <a:ln>
                  <a:noFill/>
                </a:ln>
                <a:solidFill>
                  <a:prstClr val="black"/>
                </a:solidFill>
                <a:effectLst/>
                <a:uLnTx/>
                <a:uFillTx/>
                <a:latin typeface="Arial" charset="0"/>
                <a:ea typeface="+mn-ea"/>
                <a:cs typeface="+mn-cs"/>
              </a:rPr>
              <a:t>  Data updated every quarter </a:t>
            </a:r>
          </a:p>
        </p:txBody>
      </p:sp>
      <p:sp>
        <p:nvSpPr>
          <p:cNvPr id="3" name="Slide Number Placeholder 2"/>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66B8026-0A7B-420E-8CF5-E77C18B8F163}" type="slidenum">
              <a:rPr kumimoji="0" lang="en-US" sz="1200" b="0" i="0" u="none" strike="noStrike" kern="1200" cap="none" spc="0" normalizeH="0" baseline="0" noProof="0" smtClean="0">
                <a:ln>
                  <a:noFill/>
                </a:ln>
                <a:solidFill>
                  <a:prstClr val="black">
                    <a:tint val="75000"/>
                  </a:prstClr>
                </a:solidFill>
                <a:effectLst/>
                <a:uLnTx/>
                <a:uFillTx/>
                <a:latin typeface="Times New Roman"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sz="1200" b="0" i="0" u="none" strike="noStrike" kern="1200" cap="none" spc="0" normalizeH="0" baseline="0" noProof="0">
              <a:ln>
                <a:noFill/>
              </a:ln>
              <a:solidFill>
                <a:prstClr val="black">
                  <a:tint val="75000"/>
                </a:prstClr>
              </a:solidFill>
              <a:effectLst/>
              <a:uLnTx/>
              <a:uFillTx/>
              <a:latin typeface="Times New Roman" charset="0"/>
              <a:ea typeface="+mn-ea"/>
              <a:cs typeface="+mn-cs"/>
            </a:endParaRPr>
          </a:p>
        </p:txBody>
      </p:sp>
      <p:pic>
        <p:nvPicPr>
          <p:cNvPr id="7" name="Picture 6"/>
          <p:cNvPicPr>
            <a:picLocks noChangeAspect="1"/>
          </p:cNvPicPr>
          <p:nvPr/>
        </p:nvPicPr>
        <p:blipFill>
          <a:blip r:embed="rId3"/>
          <a:stretch>
            <a:fillRect/>
          </a:stretch>
        </p:blipFill>
        <p:spPr>
          <a:xfrm>
            <a:off x="4343400" y="152400"/>
            <a:ext cx="4636891" cy="2971800"/>
          </a:xfrm>
          <a:prstGeom prst="rect">
            <a:avLst/>
          </a:prstGeom>
          <a:ln>
            <a:solidFill>
              <a:schemeClr val="bg1">
                <a:lumMod val="65000"/>
              </a:schemeClr>
            </a:solidFill>
          </a:ln>
        </p:spPr>
      </p:pic>
    </p:spTree>
    <p:extLst>
      <p:ext uri="{BB962C8B-B14F-4D97-AF65-F5344CB8AC3E}">
        <p14:creationId xmlns:p14="http://schemas.microsoft.com/office/powerpoint/2010/main" val="8150502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7013"/>
            <a:ext cx="8229600" cy="1143000"/>
          </a:xfrm>
        </p:spPr>
        <p:txBody>
          <a:bodyPr>
            <a:normAutofit/>
          </a:bodyPr>
          <a:lstStyle/>
          <a:p>
            <a:pPr lvl="0" algn="l">
              <a:defRPr/>
            </a:pPr>
            <a:r>
              <a:rPr lang="en-US" sz="2400" b="0" dirty="0">
                <a:solidFill>
                  <a:srgbClr val="1F497D">
                    <a:lumMod val="60000"/>
                    <a:lumOff val="40000"/>
                  </a:srgbClr>
                </a:solidFill>
                <a:latin typeface="Century Schoolbook" panose="02040604050505020304" pitchFamily="18" charset="0"/>
                <a:ea typeface="+mn-ea"/>
                <a:cs typeface="+mn-cs"/>
              </a:rPr>
              <a:t>Louisiana education workers leaving to take education jobs out-of-state: 2005.3-2014.2</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B24F65-7E1F-43E2-9CA3-DF4B855A6AD5}" type="slidenum">
              <a:rPr kumimoji="0" lang="en-US" sz="1200" b="1"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1"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6" name="Content Placeholder 5"/>
          <p:cNvPicPr>
            <a:picLocks noGrp="1" noChangeAspect="1"/>
          </p:cNvPicPr>
          <p:nvPr>
            <p:ph idx="1"/>
          </p:nvPr>
        </p:nvPicPr>
        <p:blipFill>
          <a:blip r:embed="rId3"/>
          <a:stretch>
            <a:fillRect/>
          </a:stretch>
        </p:blipFill>
        <p:spPr>
          <a:xfrm>
            <a:off x="321641" y="1370014"/>
            <a:ext cx="8509915" cy="4814476"/>
          </a:xfrm>
          <a:prstGeom prst="rect">
            <a:avLst/>
          </a:prstGeom>
        </p:spPr>
      </p:pic>
    </p:spTree>
    <p:extLst>
      <p:ext uri="{BB962C8B-B14F-4D97-AF65-F5344CB8AC3E}">
        <p14:creationId xmlns:p14="http://schemas.microsoft.com/office/powerpoint/2010/main" val="1359894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400" b="0" dirty="0" smtClean="0">
                <a:solidFill>
                  <a:srgbClr val="1F497D">
                    <a:lumMod val="60000"/>
                    <a:lumOff val="40000"/>
                  </a:srgbClr>
                </a:solidFill>
                <a:latin typeface="Century Schoolbook" panose="02040604050505020304" pitchFamily="18" charset="0"/>
                <a:ea typeface="+mn-ea"/>
                <a:cs typeface="+mn-cs"/>
              </a:rPr>
              <a:t>Job-to-Job Flows from Educational Services in Louisiana to 7 industries in 5 states</a:t>
            </a:r>
            <a:endParaRPr lang="en-US" sz="2400" b="0" dirty="0">
              <a:solidFill>
                <a:srgbClr val="1F497D">
                  <a:lumMod val="60000"/>
                  <a:lumOff val="40000"/>
                </a:srgbClr>
              </a:solidFill>
              <a:latin typeface="Century Schoolbook" panose="02040604050505020304" pitchFamily="18" charset="0"/>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B24F65-7E1F-43E2-9CA3-DF4B855A6AD5}" type="slidenum">
              <a:rPr kumimoji="0" lang="en-US" sz="1200" b="1"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1"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Content Placeholder 2"/>
          <p:cNvSpPr>
            <a:spLocks noGrp="1"/>
          </p:cNvSpPr>
          <p:nvPr>
            <p:ph idx="1"/>
          </p:nvPr>
        </p:nvSpPr>
        <p:spPr>
          <a:xfrm>
            <a:off x="457200" y="1710732"/>
            <a:ext cx="8229600" cy="4525963"/>
          </a:xfrm>
        </p:spPr>
        <p:txBody>
          <a:bodyPr/>
          <a:lstStyle/>
          <a:p>
            <a:pPr marL="0" indent="0">
              <a:buNone/>
            </a:pPr>
            <a:endParaRPr lang="en-US" dirty="0"/>
          </a:p>
        </p:txBody>
      </p:sp>
      <p:pic>
        <p:nvPicPr>
          <p:cNvPr id="5" name="Picture 4"/>
          <p:cNvPicPr>
            <a:picLocks noChangeAspect="1"/>
          </p:cNvPicPr>
          <p:nvPr/>
        </p:nvPicPr>
        <p:blipFill>
          <a:blip r:embed="rId3"/>
          <a:stretch>
            <a:fillRect/>
          </a:stretch>
        </p:blipFill>
        <p:spPr>
          <a:xfrm>
            <a:off x="275658" y="1417638"/>
            <a:ext cx="8592683" cy="4470696"/>
          </a:xfrm>
          <a:prstGeom prst="rect">
            <a:avLst/>
          </a:prstGeom>
        </p:spPr>
      </p:pic>
    </p:spTree>
    <p:extLst>
      <p:ext uri="{BB962C8B-B14F-4D97-AF65-F5344CB8AC3E}">
        <p14:creationId xmlns:p14="http://schemas.microsoft.com/office/powerpoint/2010/main" val="25793618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Takeaways</a:t>
            </a:r>
            <a:endParaRPr lang="en-US" dirty="0">
              <a:solidFill>
                <a:schemeClr val="tx2"/>
              </a:solidFill>
            </a:endParaRPr>
          </a:p>
        </p:txBody>
      </p:sp>
      <p:sp>
        <p:nvSpPr>
          <p:cNvPr id="3" name="Content Placeholder 2"/>
          <p:cNvSpPr>
            <a:spLocks noGrp="1"/>
          </p:cNvSpPr>
          <p:nvPr>
            <p:ph idx="1"/>
          </p:nvPr>
        </p:nvSpPr>
        <p:spPr/>
        <p:txBody>
          <a:bodyPr/>
          <a:lstStyle/>
          <a:p>
            <a:r>
              <a:rPr lang="en-US" dirty="0" smtClean="0"/>
              <a:t>The LED Partnership provides unique workforce information and analysis tools at a relatively low cost</a:t>
            </a:r>
          </a:p>
          <a:p>
            <a:r>
              <a:rPr lang="en-US" dirty="0" smtClean="0"/>
              <a:t>LED data products (QWI, LODES, J2J) can give insight into </a:t>
            </a:r>
            <a:r>
              <a:rPr lang="en-US" b="1" dirty="0" smtClean="0"/>
              <a:t>local</a:t>
            </a:r>
            <a:r>
              <a:rPr lang="en-US" dirty="0" smtClean="0"/>
              <a:t> and regional economies and labor markets</a:t>
            </a:r>
          </a:p>
          <a:p>
            <a:r>
              <a:rPr lang="en-US" dirty="0" smtClean="0"/>
              <a:t>LED’s web tools provide free, 24/7 access to a basic analytical platform for the data</a:t>
            </a:r>
            <a:endParaRPr lang="en-US" dirty="0"/>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66B8026-0A7B-420E-8CF5-E77C18B8F163}" type="slidenum">
              <a:rPr kumimoji="0" lang="en-US" sz="1200" b="1" i="0" u="none" strike="noStrike" kern="1200" cap="none" spc="0" normalizeH="0" baseline="0" noProof="0" smtClean="0">
                <a:ln>
                  <a:noFill/>
                </a:ln>
                <a:solidFill>
                  <a:srgbClr val="1F497D"/>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16</a:t>
            </a:fld>
            <a:endParaRPr kumimoji="0" lang="en-US" sz="1200" b="1" i="0" u="none" strike="noStrike" kern="1200" cap="none" spc="0" normalizeH="0" baseline="0" noProof="0">
              <a:ln>
                <a:noFill/>
              </a:ln>
              <a:solidFill>
                <a:srgbClr val="1F497D"/>
              </a:solidFill>
              <a:effectLst/>
              <a:uLnTx/>
              <a:uFillTx/>
              <a:latin typeface="Calibri"/>
              <a:ea typeface="+mn-ea"/>
              <a:cs typeface="+mn-cs"/>
            </a:endParaRPr>
          </a:p>
        </p:txBody>
      </p:sp>
    </p:spTree>
    <p:extLst>
      <p:ext uri="{BB962C8B-B14F-4D97-AF65-F5344CB8AC3E}">
        <p14:creationId xmlns:p14="http://schemas.microsoft.com/office/powerpoint/2010/main" val="14040570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Contacts</a:t>
            </a:r>
            <a:endParaRPr lang="en-US" dirty="0">
              <a:solidFill>
                <a:schemeClr val="tx2"/>
              </a:solidFill>
            </a:endParaRPr>
          </a:p>
        </p:txBody>
      </p:sp>
      <p:sp>
        <p:nvSpPr>
          <p:cNvPr id="3" name="Content Placeholder 2"/>
          <p:cNvSpPr>
            <a:spLocks noGrp="1"/>
          </p:cNvSpPr>
          <p:nvPr>
            <p:ph idx="1"/>
          </p:nvPr>
        </p:nvSpPr>
        <p:spPr/>
        <p:txBody>
          <a:bodyPr>
            <a:normAutofit/>
          </a:bodyPr>
          <a:lstStyle/>
          <a:p>
            <a:r>
              <a:rPr lang="en-US" dirty="0" smtClean="0"/>
              <a:t>LEHD</a:t>
            </a:r>
          </a:p>
          <a:p>
            <a:pPr lvl="1"/>
            <a:r>
              <a:rPr lang="en-US" dirty="0" smtClean="0">
                <a:hlinkClick r:id="rId2"/>
              </a:rPr>
              <a:t>lehd.ces.census.gov</a:t>
            </a:r>
            <a:endParaRPr lang="en-US" dirty="0" smtClean="0"/>
          </a:p>
          <a:p>
            <a:pPr lvl="1"/>
            <a:r>
              <a:rPr lang="en-US" dirty="0" smtClean="0">
                <a:hlinkClick r:id="rId3"/>
              </a:rPr>
              <a:t>robert.sienkiewicz@census.gov</a:t>
            </a:r>
            <a:endParaRPr lang="en-US" dirty="0" smtClean="0"/>
          </a:p>
          <a:p>
            <a:pPr lvl="1"/>
            <a:r>
              <a:rPr lang="en-US" dirty="0" smtClean="0">
                <a:hlinkClick r:id="rId4"/>
              </a:rPr>
              <a:t>matthew.graham@census.gov</a:t>
            </a:r>
            <a:endParaRPr lang="en-US" dirty="0" smtClean="0"/>
          </a:p>
          <a:p>
            <a:r>
              <a:rPr lang="en-US" dirty="0" smtClean="0"/>
              <a:t>Data/Applications</a:t>
            </a:r>
          </a:p>
          <a:p>
            <a:pPr lvl="1"/>
            <a:r>
              <a:rPr lang="en-US" dirty="0" smtClean="0">
                <a:hlinkClick r:id="rId5"/>
              </a:rPr>
              <a:t>lehd.ces.census.gov/data</a:t>
            </a:r>
            <a:endParaRPr lang="en-US" dirty="0" smtClean="0"/>
          </a:p>
          <a:p>
            <a:pPr lvl="1"/>
            <a:r>
              <a:rPr lang="en-US" dirty="0" smtClean="0">
                <a:hlinkClick r:id="rId6"/>
              </a:rPr>
              <a:t>lehd.ces.census.gov/applications</a:t>
            </a:r>
            <a:endParaRPr lang="en-US" dirty="0"/>
          </a:p>
        </p:txBody>
      </p:sp>
    </p:spTree>
    <p:extLst>
      <p:ext uri="{BB962C8B-B14F-4D97-AF65-F5344CB8AC3E}">
        <p14:creationId xmlns:p14="http://schemas.microsoft.com/office/powerpoint/2010/main" val="30355197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tx2"/>
                </a:solidFill>
              </a:rPr>
              <a:t>What are LEHD and LED?</a:t>
            </a:r>
            <a:endParaRPr lang="en-US" dirty="0">
              <a:solidFill>
                <a:schemeClr val="tx2"/>
              </a:solidFill>
            </a:endParaRPr>
          </a:p>
        </p:txBody>
      </p:sp>
      <p:sp>
        <p:nvSpPr>
          <p:cNvPr id="3" name="Content Placeholder 2"/>
          <p:cNvSpPr>
            <a:spLocks noGrp="1"/>
          </p:cNvSpPr>
          <p:nvPr>
            <p:ph idx="1"/>
          </p:nvPr>
        </p:nvSpPr>
        <p:spPr/>
        <p:txBody>
          <a:bodyPr>
            <a:normAutofit fontScale="77500" lnSpcReduction="20000"/>
          </a:bodyPr>
          <a:lstStyle/>
          <a:p>
            <a:r>
              <a:rPr lang="en-US" dirty="0" smtClean="0"/>
              <a:t>LEHD (Longitudinal Employer-Household Dynamics)</a:t>
            </a:r>
          </a:p>
          <a:p>
            <a:pPr lvl="1"/>
            <a:r>
              <a:rPr lang="en-US" dirty="0" smtClean="0"/>
              <a:t>The LEHD Program at the US Census Bureau has constructed unique linked employer-employee data for the United States.</a:t>
            </a:r>
          </a:p>
          <a:p>
            <a:pPr lvl="1"/>
            <a:r>
              <a:rPr lang="en-US" dirty="0" smtClean="0"/>
              <a:t>It connects </a:t>
            </a:r>
            <a:r>
              <a:rPr lang="en-US" dirty="0"/>
              <a:t>administrative records with census and survey data to produce </a:t>
            </a:r>
            <a:r>
              <a:rPr lang="en-US" b="1" i="1" dirty="0"/>
              <a:t>new</a:t>
            </a:r>
            <a:r>
              <a:rPr lang="en-US" dirty="0"/>
              <a:t> </a:t>
            </a:r>
            <a:r>
              <a:rPr lang="en-US" dirty="0" smtClean="0"/>
              <a:t>public-use data products as well as microdata for research.</a:t>
            </a:r>
            <a:endParaRPr lang="en-US" dirty="0"/>
          </a:p>
          <a:p>
            <a:r>
              <a:rPr lang="en-US" dirty="0" smtClean="0"/>
              <a:t>LED (Local Employment Dynamics) Partnership</a:t>
            </a:r>
          </a:p>
          <a:p>
            <a:pPr lvl="1"/>
            <a:r>
              <a:rPr lang="en-US" dirty="0" smtClean="0"/>
              <a:t>LEHD accesses state data through the LED Partnership - a cooperative </a:t>
            </a:r>
            <a:r>
              <a:rPr lang="en-US" dirty="0"/>
              <a:t>partnership with states and DC, PR, and USVI</a:t>
            </a:r>
          </a:p>
          <a:p>
            <a:pPr lvl="1"/>
            <a:r>
              <a:rPr lang="en-US" dirty="0"/>
              <a:t>State-provided data:</a:t>
            </a:r>
          </a:p>
          <a:p>
            <a:pPr lvl="2">
              <a:lnSpc>
                <a:spcPct val="90000"/>
              </a:lnSpc>
            </a:pPr>
            <a:r>
              <a:rPr lang="en-US" dirty="0"/>
              <a:t>Unemployment Insurance </a:t>
            </a:r>
            <a:r>
              <a:rPr lang="en-US" dirty="0" smtClean="0"/>
              <a:t>(jobs/workers</a:t>
            </a:r>
            <a:r>
              <a:rPr lang="en-US" dirty="0"/>
              <a:t>)</a:t>
            </a:r>
          </a:p>
          <a:p>
            <a:pPr lvl="2">
              <a:lnSpc>
                <a:spcPct val="90000"/>
              </a:lnSpc>
            </a:pPr>
            <a:r>
              <a:rPr lang="en-US" dirty="0"/>
              <a:t>Quarterly Census of Employment and Wages (firms</a:t>
            </a:r>
            <a:r>
              <a:rPr lang="en-US" dirty="0" smtClean="0"/>
              <a:t>)</a:t>
            </a:r>
          </a:p>
          <a:p>
            <a:pPr lvl="1">
              <a:lnSpc>
                <a:spcPct val="90000"/>
              </a:lnSpc>
            </a:pPr>
            <a:r>
              <a:rPr lang="en-US" dirty="0"/>
              <a:t>Other data available to the Census Bureau</a:t>
            </a:r>
          </a:p>
          <a:p>
            <a:pPr lvl="2">
              <a:lnSpc>
                <a:spcPct val="90000"/>
              </a:lnSpc>
            </a:pPr>
            <a:r>
              <a:rPr lang="en-US" dirty="0"/>
              <a:t>Censuses, Surveys, and Tax </a:t>
            </a:r>
            <a:r>
              <a:rPr lang="en-US" dirty="0" smtClean="0"/>
              <a:t>Information</a:t>
            </a:r>
          </a:p>
        </p:txBody>
      </p:sp>
      <p:sp>
        <p:nvSpPr>
          <p:cNvPr id="4" name="Slide Number Placeholder 3"/>
          <p:cNvSpPr>
            <a:spLocks noGrp="1"/>
          </p:cNvSpPr>
          <p:nvPr>
            <p:ph type="sldNum" sz="quarter" idx="12"/>
          </p:nvPr>
        </p:nvSpPr>
        <p:spPr/>
        <p:txBody>
          <a:bodyPr/>
          <a:lstStyle/>
          <a:p>
            <a:fld id="{32F2C3D8-33F5-40B0-BC9B-350FA194087F}" type="slidenum">
              <a:rPr lang="en-US" smtClean="0"/>
              <a:pPr/>
              <a:t>2</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Data Products</a:t>
            </a:r>
            <a:endParaRPr lang="en-US" dirty="0">
              <a:solidFill>
                <a:schemeClr val="tx2"/>
              </a:solidFill>
            </a:endParaRPr>
          </a:p>
        </p:txBody>
      </p:sp>
      <p:sp>
        <p:nvSpPr>
          <p:cNvPr id="3" name="Content Placeholder 2"/>
          <p:cNvSpPr>
            <a:spLocks noGrp="1"/>
          </p:cNvSpPr>
          <p:nvPr>
            <p:ph idx="1"/>
          </p:nvPr>
        </p:nvSpPr>
        <p:spPr>
          <a:xfrm>
            <a:off x="457200" y="1295400"/>
            <a:ext cx="8229600" cy="4830763"/>
          </a:xfrm>
        </p:spPr>
        <p:txBody>
          <a:bodyPr>
            <a:normAutofit fontScale="77500" lnSpcReduction="20000"/>
          </a:bodyPr>
          <a:lstStyle/>
          <a:p>
            <a:r>
              <a:rPr lang="en-US" dirty="0" smtClean="0"/>
              <a:t>Quarterly Workforce Indicators (QWI)</a:t>
            </a:r>
          </a:p>
          <a:p>
            <a:pPr lvl="1"/>
            <a:r>
              <a:rPr lang="en-US" dirty="0" smtClean="0"/>
              <a:t>32 indicators by</a:t>
            </a:r>
          </a:p>
          <a:p>
            <a:pPr lvl="2"/>
            <a:r>
              <a:rPr lang="en-US" dirty="0" smtClean="0"/>
              <a:t>Ownership, Industry (NAICS 4-digit), Firm Age, Firm Size</a:t>
            </a:r>
          </a:p>
          <a:p>
            <a:pPr lvl="2"/>
            <a:r>
              <a:rPr lang="en-US" dirty="0" smtClean="0"/>
              <a:t>Worker Age, Race, Ethnicity, Sex, Education</a:t>
            </a:r>
          </a:p>
          <a:p>
            <a:pPr lvl="2"/>
            <a:r>
              <a:rPr lang="en-US" dirty="0" smtClean="0"/>
              <a:t>State, County, CBSA, WIB Area</a:t>
            </a:r>
          </a:p>
          <a:p>
            <a:pPr lvl="1"/>
            <a:r>
              <a:rPr lang="en-US" dirty="0" smtClean="0"/>
              <a:t>&gt;150 Million job records processed each quarter</a:t>
            </a:r>
          </a:p>
          <a:p>
            <a:pPr lvl="1"/>
            <a:r>
              <a:rPr lang="en-US" dirty="0" smtClean="0"/>
              <a:t>Longitudinal series starts in 1990 for some states</a:t>
            </a:r>
          </a:p>
          <a:p>
            <a:r>
              <a:rPr lang="en-US" dirty="0" smtClean="0"/>
              <a:t>LEHD Origin-Destination Emp</a:t>
            </a:r>
            <a:r>
              <a:rPr lang="en-US" dirty="0"/>
              <a:t>. </a:t>
            </a:r>
            <a:r>
              <a:rPr lang="en-US" dirty="0" smtClean="0"/>
              <a:t>Statistics (LODES)</a:t>
            </a:r>
          </a:p>
          <a:p>
            <a:pPr lvl="1"/>
            <a:r>
              <a:rPr lang="en-US" dirty="0" smtClean="0"/>
              <a:t>Connects employment and residential locations</a:t>
            </a:r>
          </a:p>
          <a:p>
            <a:pPr lvl="1"/>
            <a:r>
              <a:rPr lang="en-US" dirty="0" smtClean="0"/>
              <a:t>Data at census block detail</a:t>
            </a:r>
          </a:p>
          <a:p>
            <a:pPr lvl="1"/>
            <a:r>
              <a:rPr lang="en-US" dirty="0" smtClean="0"/>
              <a:t>Less characteristic detail than QWI</a:t>
            </a:r>
          </a:p>
          <a:p>
            <a:r>
              <a:rPr lang="en-US" dirty="0" smtClean="0"/>
              <a:t>Job-to-Job Flows (Beta)</a:t>
            </a:r>
          </a:p>
          <a:p>
            <a:pPr lvl="1"/>
            <a:r>
              <a:rPr lang="en-US" dirty="0" smtClean="0"/>
              <a:t>Flows between jobs as well as into/out of </a:t>
            </a:r>
            <a:r>
              <a:rPr lang="en-US" dirty="0" err="1" smtClean="0"/>
              <a:t>nonemployment</a:t>
            </a:r>
            <a:endParaRPr lang="en-US" dirty="0" smtClean="0"/>
          </a:p>
          <a:p>
            <a:r>
              <a:rPr lang="en-US" dirty="0" smtClean="0"/>
              <a:t>Innovative Confidentiality Protection</a:t>
            </a:r>
            <a:endParaRPr lang="en-US" dirty="0"/>
          </a:p>
        </p:txBody>
      </p:sp>
      <p:sp>
        <p:nvSpPr>
          <p:cNvPr id="4" name="Slide Number Placeholder 3"/>
          <p:cNvSpPr>
            <a:spLocks noGrp="1"/>
          </p:cNvSpPr>
          <p:nvPr>
            <p:ph type="sldNum" sz="quarter" idx="12"/>
          </p:nvPr>
        </p:nvSpPr>
        <p:spPr/>
        <p:txBody>
          <a:bodyPr/>
          <a:lstStyle/>
          <a:p>
            <a:fld id="{D7C3E17A-381C-47C0-B6D9-98CA84C6AD8B}" type="slidenum">
              <a:rPr lang="en-US" smtClean="0"/>
              <a:t>3</a:t>
            </a:fld>
            <a:endParaRPr lang="en-US"/>
          </a:p>
        </p:txBody>
      </p:sp>
    </p:spTree>
    <p:extLst>
      <p:ext uri="{BB962C8B-B14F-4D97-AF65-F5344CB8AC3E}">
        <p14:creationId xmlns:p14="http://schemas.microsoft.com/office/powerpoint/2010/main" val="20087609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Cloud 23"/>
          <p:cNvSpPr/>
          <p:nvPr/>
        </p:nvSpPr>
        <p:spPr>
          <a:xfrm>
            <a:off x="762000" y="1447800"/>
            <a:ext cx="8001000" cy="5334000"/>
          </a:xfrm>
          <a:prstGeom prst="cloud">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0" name="Right Arrow 19"/>
          <p:cNvSpPr/>
          <p:nvPr/>
        </p:nvSpPr>
        <p:spPr>
          <a:xfrm>
            <a:off x="4507933" y="5307990"/>
            <a:ext cx="2837747" cy="883920"/>
          </a:xfrm>
          <a:prstGeom prst="rightArrow">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Right Arrow 12"/>
          <p:cNvSpPr/>
          <p:nvPr/>
        </p:nvSpPr>
        <p:spPr>
          <a:xfrm rot="1725227">
            <a:off x="1019227" y="3245955"/>
            <a:ext cx="701040" cy="396240"/>
          </a:xfrm>
          <a:prstGeom prst="right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Right Arrow 11"/>
          <p:cNvSpPr/>
          <p:nvPr/>
        </p:nvSpPr>
        <p:spPr>
          <a:xfrm rot="3643152">
            <a:off x="1287270" y="2516510"/>
            <a:ext cx="701040" cy="396240"/>
          </a:xfrm>
          <a:prstGeom prst="rightArrow">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457200" y="37381"/>
            <a:ext cx="8229600" cy="1143000"/>
          </a:xfrm>
        </p:spPr>
        <p:txBody>
          <a:bodyPr>
            <a:normAutofit/>
          </a:bodyPr>
          <a:lstStyle/>
          <a:p>
            <a:r>
              <a:rPr lang="en-US" dirty="0" smtClean="0">
                <a:solidFill>
                  <a:schemeClr val="tx2"/>
                </a:solidFill>
              </a:rPr>
              <a:t>LEHD Data Infrastructure</a:t>
            </a:r>
            <a:endParaRPr lang="en-US" dirty="0">
              <a:solidFill>
                <a:schemeClr val="tx2"/>
              </a:solidFill>
            </a:endParaRPr>
          </a:p>
        </p:txBody>
      </p:sp>
      <p:sp>
        <p:nvSpPr>
          <p:cNvPr id="6" name="Rounded Rectangle 5"/>
          <p:cNvSpPr/>
          <p:nvPr/>
        </p:nvSpPr>
        <p:spPr>
          <a:xfrm>
            <a:off x="312420" y="3012953"/>
            <a:ext cx="981126" cy="403860"/>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QCEW*</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Rounded Rectangle 9"/>
          <p:cNvSpPr/>
          <p:nvPr/>
        </p:nvSpPr>
        <p:spPr>
          <a:xfrm>
            <a:off x="596317" y="1814538"/>
            <a:ext cx="1394460" cy="776922"/>
          </a:xfrm>
          <a:prstGeom prst="round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Economic Survey Data</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4" name="Right Arrow 13"/>
          <p:cNvSpPr/>
          <p:nvPr/>
        </p:nvSpPr>
        <p:spPr>
          <a:xfrm rot="5400000">
            <a:off x="2367083" y="2464396"/>
            <a:ext cx="701040" cy="396240"/>
          </a:xfrm>
          <a:prstGeom prst="right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Rounded Rectangle 6"/>
          <p:cNvSpPr/>
          <p:nvPr/>
        </p:nvSpPr>
        <p:spPr>
          <a:xfrm>
            <a:off x="2194560" y="2019960"/>
            <a:ext cx="1127760" cy="571500"/>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Business Register</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5" name="Right Arrow 14"/>
          <p:cNvSpPr/>
          <p:nvPr/>
        </p:nvSpPr>
        <p:spPr>
          <a:xfrm rot="4379931">
            <a:off x="3616763" y="1513230"/>
            <a:ext cx="701040" cy="396240"/>
          </a:xfrm>
          <a:prstGeom prst="right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Rounded Rectangle 7"/>
          <p:cNvSpPr/>
          <p:nvPr/>
        </p:nvSpPr>
        <p:spPr>
          <a:xfrm>
            <a:off x="3322320" y="1162710"/>
            <a:ext cx="1208843" cy="571500"/>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UI* Wage Records</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6" name="Right Arrow 15"/>
          <p:cNvSpPr/>
          <p:nvPr/>
        </p:nvSpPr>
        <p:spPr>
          <a:xfrm rot="5400000">
            <a:off x="6177083" y="2548133"/>
            <a:ext cx="701040" cy="396240"/>
          </a:xfrm>
          <a:prstGeom prst="right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Rounded Rectangle 8"/>
          <p:cNvSpPr/>
          <p:nvPr/>
        </p:nvSpPr>
        <p:spPr>
          <a:xfrm>
            <a:off x="5935980" y="2019960"/>
            <a:ext cx="1234440" cy="571500"/>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Federal Records</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7" name="Right Arrow 16"/>
          <p:cNvSpPr/>
          <p:nvPr/>
        </p:nvSpPr>
        <p:spPr>
          <a:xfrm rot="8587552">
            <a:off x="7466631" y="2971793"/>
            <a:ext cx="701040" cy="396240"/>
          </a:xfrm>
          <a:prstGeom prst="rightArrow">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Rounded Rectangle 10"/>
          <p:cNvSpPr/>
          <p:nvPr/>
        </p:nvSpPr>
        <p:spPr>
          <a:xfrm>
            <a:off x="7345680" y="2104481"/>
            <a:ext cx="1691640" cy="908472"/>
          </a:xfrm>
          <a:prstGeom prst="round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Demographic Census/Survey Data</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8" name="Right Arrow 17"/>
          <p:cNvSpPr/>
          <p:nvPr/>
        </p:nvSpPr>
        <p:spPr>
          <a:xfrm rot="6539173">
            <a:off x="4671370" y="1504413"/>
            <a:ext cx="701040" cy="396240"/>
          </a:xfrm>
          <a:prstGeom prst="right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Rounded Rectangle 18"/>
          <p:cNvSpPr/>
          <p:nvPr/>
        </p:nvSpPr>
        <p:spPr>
          <a:xfrm>
            <a:off x="4782253" y="1330350"/>
            <a:ext cx="914400" cy="403860"/>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OPM*</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1" name="TextBox 20"/>
          <p:cNvSpPr txBox="1"/>
          <p:nvPr/>
        </p:nvSpPr>
        <p:spPr>
          <a:xfrm>
            <a:off x="7296254" y="5426060"/>
            <a:ext cx="174106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a:ea typeface="+mn-ea"/>
                <a:cs typeface="+mn-cs"/>
              </a:rPr>
              <a:t>Public-Use</a:t>
            </a:r>
            <a:br>
              <a:rPr kumimoji="0" lang="en-US" sz="1800" b="1" i="0" u="none" strike="noStrike" kern="1200" cap="none" spc="0" normalizeH="0" baseline="0" noProof="0" dirty="0" smtClean="0">
                <a:ln>
                  <a:noFill/>
                </a:ln>
                <a:solidFill>
                  <a:prstClr val="black"/>
                </a:solidFill>
                <a:effectLst/>
                <a:uLnTx/>
                <a:uFillTx/>
                <a:latin typeface="Calibri"/>
                <a:ea typeface="+mn-ea"/>
                <a:cs typeface="+mn-cs"/>
              </a:rPr>
            </a:br>
            <a:r>
              <a:rPr kumimoji="0" lang="en-US" sz="1800" b="1" i="0" u="none" strike="noStrike" kern="1200" cap="none" spc="0" normalizeH="0" baseline="0" noProof="0" dirty="0" smtClean="0">
                <a:ln>
                  <a:noFill/>
                </a:ln>
                <a:solidFill>
                  <a:prstClr val="black"/>
                </a:solidFill>
                <a:effectLst/>
                <a:uLnTx/>
                <a:uFillTx/>
                <a:latin typeface="Calibri"/>
                <a:ea typeface="+mn-ea"/>
                <a:cs typeface="+mn-cs"/>
              </a:rPr>
              <a:t>Data Products…</a:t>
            </a:r>
            <a:endParaRPr kumimoji="0" lang="en-US" sz="1800" b="1" i="0" u="none" strike="noStrike" kern="1200" cap="none" spc="0" normalizeH="0" baseline="0" noProof="0" dirty="0">
              <a:ln>
                <a:noFill/>
              </a:ln>
              <a:solidFill>
                <a:prstClr val="black"/>
              </a:solidFill>
              <a:effectLst/>
              <a:uLnTx/>
              <a:uFillTx/>
              <a:latin typeface="Calibri"/>
              <a:ea typeface="+mn-ea"/>
              <a:cs typeface="+mn-cs"/>
            </a:endParaRPr>
          </a:p>
        </p:txBody>
      </p:sp>
      <p:sp>
        <p:nvSpPr>
          <p:cNvPr id="22" name="TextBox 21"/>
          <p:cNvSpPr txBox="1"/>
          <p:nvPr/>
        </p:nvSpPr>
        <p:spPr>
          <a:xfrm>
            <a:off x="76200" y="1066800"/>
            <a:ext cx="2962671" cy="55399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Calibri"/>
                <a:ea typeface="+mn-ea"/>
                <a:cs typeface="+mn-cs"/>
              </a:rPr>
              <a:t>QCEW = Quarterly Census of Employment and Wages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Calibri"/>
                <a:ea typeface="+mn-ea"/>
                <a:cs typeface="+mn-cs"/>
              </a:rPr>
              <a:t>UI = Unemployment Insurance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Calibri"/>
                <a:ea typeface="+mn-ea"/>
                <a:cs typeface="+mn-cs"/>
              </a:rPr>
              <a:t>OPM = Office of Personnel Management</a:t>
            </a: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graphicFrame>
        <p:nvGraphicFramePr>
          <p:cNvPr id="5" name="Diagram 4"/>
          <p:cNvGraphicFramePr/>
          <p:nvPr>
            <p:extLst/>
          </p:nvPr>
        </p:nvGraphicFramePr>
        <p:xfrm>
          <a:off x="1524000" y="206187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7374" y="4648200"/>
            <a:ext cx="3429000" cy="1169551"/>
          </a:xfrm>
          <a:prstGeom prst="rect">
            <a:avLst/>
          </a:prstGeom>
          <a:noFill/>
        </p:spPr>
        <p:txBody>
          <a:bodyPr wrap="square" rtlCol="0">
            <a:spAutoFit/>
          </a:bodyPr>
          <a:lstStyle/>
          <a:p>
            <a:pPr marL="114300" marR="0" lvl="0" indent="-1143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prstClr val="black"/>
                </a:solidFill>
                <a:effectLst/>
                <a:uLnTx/>
                <a:uFillTx/>
                <a:latin typeface="Calibri"/>
                <a:ea typeface="+mn-ea"/>
                <a:cs typeface="+mn-cs"/>
              </a:rPr>
              <a:t>Job data </a:t>
            </a:r>
            <a:r>
              <a:rPr kumimoji="0" lang="en-US" sz="1400" b="1" i="0" u="none" strike="noStrike" kern="1200" cap="none" spc="0" normalizeH="0" baseline="0" noProof="0" dirty="0" smtClean="0">
                <a:ln>
                  <a:noFill/>
                </a:ln>
                <a:solidFill>
                  <a:prstClr val="black"/>
                </a:solidFill>
                <a:effectLst/>
                <a:uLnTx/>
                <a:uFillTx/>
                <a:latin typeface="Calibri"/>
                <a:ea typeface="+mn-ea"/>
                <a:cs typeface="+mn-cs"/>
              </a:rPr>
              <a:t>cover </a:t>
            </a:r>
            <a:r>
              <a:rPr kumimoji="0" lang="en-US" sz="1400" b="1" i="0" u="none" strike="noStrike" kern="1200" cap="none" spc="0" normalizeH="0" baseline="0" noProof="0" dirty="0">
                <a:ln>
                  <a:noFill/>
                </a:ln>
                <a:solidFill>
                  <a:prstClr val="black"/>
                </a:solidFill>
                <a:effectLst/>
                <a:uLnTx/>
                <a:uFillTx/>
                <a:latin typeface="Calibri"/>
                <a:ea typeface="+mn-ea"/>
                <a:cs typeface="+mn-cs"/>
              </a:rPr>
              <a:t>over </a:t>
            </a:r>
            <a:r>
              <a:rPr kumimoji="0" lang="en-US" sz="1400" b="1" i="0" u="none" strike="noStrike" kern="1200" cap="none" spc="0" normalizeH="0" baseline="0" noProof="0" dirty="0" smtClean="0">
                <a:ln>
                  <a:noFill/>
                </a:ln>
                <a:solidFill>
                  <a:prstClr val="black"/>
                </a:solidFill>
                <a:effectLst/>
                <a:uLnTx/>
                <a:uFillTx/>
                <a:latin typeface="Calibri"/>
                <a:ea typeface="+mn-ea"/>
                <a:cs typeface="+mn-cs"/>
              </a:rPr>
              <a:t>96% </a:t>
            </a:r>
            <a:r>
              <a:rPr kumimoji="0" lang="en-US" sz="1400" b="1" i="0" u="none" strike="noStrike" kern="1200" cap="none" spc="0" normalizeH="0" baseline="0" noProof="0" dirty="0">
                <a:ln>
                  <a:noFill/>
                </a:ln>
                <a:solidFill>
                  <a:prstClr val="black"/>
                </a:solidFill>
                <a:effectLst/>
                <a:uLnTx/>
                <a:uFillTx/>
                <a:latin typeface="Calibri"/>
                <a:ea typeface="+mn-ea"/>
                <a:cs typeface="+mn-cs"/>
              </a:rPr>
              <a:t>of private </a:t>
            </a:r>
            <a:r>
              <a:rPr kumimoji="0" lang="en-US" sz="1400" b="1" i="0" u="none" strike="noStrike" kern="1200" cap="none" spc="0" normalizeH="0" baseline="0" noProof="0" dirty="0" smtClean="0">
                <a:ln>
                  <a:noFill/>
                </a:ln>
                <a:solidFill>
                  <a:prstClr val="black"/>
                </a:solidFill>
                <a:effectLst/>
                <a:uLnTx/>
                <a:uFillTx/>
                <a:latin typeface="Calibri"/>
                <a:ea typeface="+mn-ea"/>
                <a:cs typeface="+mn-cs"/>
              </a:rPr>
              <a:t>employment and most </a:t>
            </a:r>
            <a:r>
              <a:rPr kumimoji="0" lang="en-US" sz="1400" b="1" i="0" u="none" strike="noStrike" kern="1200" cap="none" spc="0" normalizeH="0" baseline="0" noProof="0" dirty="0">
                <a:ln>
                  <a:noFill/>
                </a:ln>
                <a:solidFill>
                  <a:prstClr val="black"/>
                </a:solidFill>
                <a:effectLst/>
                <a:uLnTx/>
                <a:uFillTx/>
                <a:latin typeface="Calibri"/>
                <a:ea typeface="+mn-ea"/>
                <a:cs typeface="+mn-cs"/>
              </a:rPr>
              <a:t>state, local, and federal jobs</a:t>
            </a:r>
          </a:p>
          <a:p>
            <a:pPr marL="114300" marR="0" lvl="0" indent="-1143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1" i="0" u="none" strike="noStrike" kern="1200" cap="none" spc="0" normalizeH="0" baseline="0" noProof="0" dirty="0" smtClean="0">
                <a:ln>
                  <a:noFill/>
                </a:ln>
                <a:solidFill>
                  <a:prstClr val="black"/>
                </a:solidFill>
                <a:effectLst/>
                <a:uLnTx/>
                <a:uFillTx/>
                <a:latin typeface="Calibri"/>
                <a:ea typeface="+mn-ea"/>
                <a:cs typeface="+mn-cs"/>
              </a:rPr>
              <a:t>Data availability: 1990-2016, </a:t>
            </a:r>
            <a:r>
              <a:rPr kumimoji="0" lang="en-US" sz="1400" b="1" i="0" u="none" strike="noStrike" kern="1200" cap="none" spc="0" normalizeH="0" baseline="0" noProof="0" dirty="0">
                <a:ln>
                  <a:noFill/>
                </a:ln>
                <a:solidFill>
                  <a:prstClr val="black"/>
                </a:solidFill>
                <a:effectLst/>
                <a:uLnTx/>
                <a:uFillTx/>
                <a:latin typeface="Calibri"/>
                <a:ea typeface="+mn-ea"/>
                <a:cs typeface="+mn-cs"/>
              </a:rPr>
              <a:t>start year varies by </a:t>
            </a:r>
            <a:r>
              <a:rPr kumimoji="0" lang="en-US" sz="1400" b="1" i="0" u="none" strike="noStrike" kern="1200" cap="none" spc="0" normalizeH="0" baseline="0" noProof="0" dirty="0" smtClean="0">
                <a:ln>
                  <a:noFill/>
                </a:ln>
                <a:solidFill>
                  <a:prstClr val="black"/>
                </a:solidFill>
                <a:effectLst/>
                <a:uLnTx/>
                <a:uFillTx/>
                <a:latin typeface="Calibri"/>
                <a:ea typeface="+mn-ea"/>
                <a:cs typeface="+mn-cs"/>
              </a:rPr>
              <a:t>state, rolling end date</a:t>
            </a:r>
            <a:endParaRPr kumimoji="0" lang="en-US" sz="1400" b="1" i="0" u="none" strike="noStrike" kern="1200" cap="none" spc="0" normalizeH="0" baseline="0" noProof="0" dirty="0">
              <a:ln>
                <a:noFill/>
              </a:ln>
              <a:solidFill>
                <a:prstClr val="black"/>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6B8026-0A7B-420E-8CF5-E77C18B8F163}" type="slidenum">
              <a:rPr kumimoji="0" lang="en-US" sz="1200" b="1"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1"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23" name="Flowchart: Punched Tape 22"/>
          <p:cNvSpPr/>
          <p:nvPr/>
        </p:nvSpPr>
        <p:spPr>
          <a:xfrm>
            <a:off x="5486400" y="5334000"/>
            <a:ext cx="1295400" cy="838200"/>
          </a:xfrm>
          <a:prstGeom prst="flowChartPunchedTape">
            <a:avLst/>
          </a:prstGeom>
          <a:ln w="38100"/>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alibri"/>
                <a:ea typeface="+mn-ea"/>
                <a:cs typeface="+mn-cs"/>
              </a:rPr>
              <a:t>Confidentiality Protection</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25" name="TextBox 24"/>
          <p:cNvSpPr txBox="1"/>
          <p:nvPr/>
        </p:nvSpPr>
        <p:spPr>
          <a:xfrm>
            <a:off x="5715000" y="4648200"/>
            <a:ext cx="2474716"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rgbClr val="4BACC6">
                    <a:lumMod val="75000"/>
                  </a:srgbClr>
                </a:solidFill>
                <a:effectLst/>
                <a:uLnTx/>
                <a:uFillTx/>
                <a:latin typeface="Calibri"/>
                <a:ea typeface="+mn-ea"/>
                <a:cs typeface="+mn-cs"/>
              </a:rPr>
              <a:t>Ongoing Research</a:t>
            </a:r>
            <a:endParaRPr kumimoji="0" lang="en-US" sz="2400" b="1" i="0" u="none" strike="noStrike" kern="1200" cap="none" spc="0" normalizeH="0" baseline="0" noProof="0" dirty="0">
              <a:ln>
                <a:noFill/>
              </a:ln>
              <a:solidFill>
                <a:srgbClr val="4BACC6">
                  <a:lumMod val="75000"/>
                </a:srgbClr>
              </a:solidFill>
              <a:effectLst/>
              <a:uLnTx/>
              <a:uFillTx/>
              <a:latin typeface="Calibri"/>
              <a:ea typeface="+mn-ea"/>
              <a:cs typeface="+mn-cs"/>
            </a:endParaRPr>
          </a:p>
        </p:txBody>
      </p:sp>
    </p:spTree>
    <p:extLst>
      <p:ext uri="{BB962C8B-B14F-4D97-AF65-F5344CB8AC3E}">
        <p14:creationId xmlns:p14="http://schemas.microsoft.com/office/powerpoint/2010/main" val="35080364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3" grpId="0" animBg="1"/>
      <p:bldP spid="12" grpId="0" animBg="1"/>
      <p:bldP spid="6" grpId="0" animBg="1"/>
      <p:bldP spid="10" grpId="0" animBg="1"/>
      <p:bldP spid="14" grpId="0" animBg="1"/>
      <p:bldP spid="7" grpId="0" animBg="1"/>
      <p:bldP spid="15" grpId="0" animBg="1"/>
      <p:bldP spid="8" grpId="0" animBg="1"/>
      <p:bldP spid="16" grpId="0" animBg="1"/>
      <p:bldP spid="9" grpId="0" animBg="1"/>
      <p:bldP spid="17" grpId="0" animBg="1"/>
      <p:bldP spid="11" grpId="0" animBg="1"/>
      <p:bldP spid="18" grpId="0" animBg="1"/>
      <p:bldP spid="19" grpId="0" animBg="1"/>
      <p:bldP spid="21" grpId="0"/>
      <p:bldP spid="22" grpId="0"/>
      <p:bldP spid="3" grpId="0"/>
      <p:bldP spid="2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2"/>
                </a:solidFill>
              </a:rPr>
              <a:t>Choosing Among LED Data Products</a:t>
            </a:r>
            <a:endParaRPr lang="en-US" dirty="0">
              <a:solidFill>
                <a:schemeClr val="tx2"/>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84846672"/>
              </p:ext>
            </p:extLst>
          </p:nvPr>
        </p:nvGraphicFramePr>
        <p:xfrm>
          <a:off x="457200" y="1600200"/>
          <a:ext cx="8229600" cy="393700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2645229">
                  <a:extLst>
                    <a:ext uri="{9D8B030D-6E8A-4147-A177-3AD203B41FA5}">
                      <a16:colId xmlns:a16="http://schemas.microsoft.com/office/drawing/2014/main" val="20001"/>
                    </a:ext>
                  </a:extLst>
                </a:gridCol>
                <a:gridCol w="1469571">
                  <a:extLst>
                    <a:ext uri="{9D8B030D-6E8A-4147-A177-3AD203B41FA5}">
                      <a16:colId xmlns:a16="http://schemas.microsoft.com/office/drawing/2014/main" val="20002"/>
                    </a:ext>
                  </a:extLst>
                </a:gridCol>
              </a:tblGrid>
              <a:tr h="370840">
                <a:tc>
                  <a:txBody>
                    <a:bodyPr/>
                    <a:lstStyle/>
                    <a:p>
                      <a:r>
                        <a:rPr lang="en-US" dirty="0" smtClean="0"/>
                        <a:t>What do you want?</a:t>
                      </a:r>
                      <a:endParaRPr lang="en-US" dirty="0"/>
                    </a:p>
                  </a:txBody>
                  <a:tcPr marL="88174" marR="88174"/>
                </a:tc>
                <a:tc>
                  <a:txBody>
                    <a:bodyPr/>
                    <a:lstStyle/>
                    <a:p>
                      <a:r>
                        <a:rPr lang="en-US" dirty="0" smtClean="0"/>
                        <a:t>Potential Drawbacks</a:t>
                      </a:r>
                      <a:endParaRPr lang="en-US" dirty="0"/>
                    </a:p>
                  </a:txBody>
                  <a:tcPr marL="88174" marR="88174"/>
                </a:tc>
                <a:tc>
                  <a:txBody>
                    <a:bodyPr/>
                    <a:lstStyle/>
                    <a:p>
                      <a:r>
                        <a:rPr lang="en-US" dirty="0" smtClean="0"/>
                        <a:t>Data</a:t>
                      </a:r>
                      <a:r>
                        <a:rPr lang="en-US" baseline="0" dirty="0" smtClean="0"/>
                        <a:t> Product</a:t>
                      </a:r>
                      <a:endParaRPr lang="en-US" dirty="0"/>
                    </a:p>
                  </a:txBody>
                  <a:tcPr marL="88174" marR="88174"/>
                </a:tc>
                <a:extLst>
                  <a:ext uri="{0D108BD9-81ED-4DB2-BD59-A6C34878D82A}">
                    <a16:rowId xmlns:a16="http://schemas.microsoft.com/office/drawing/2014/main" val="10000"/>
                  </a:ext>
                </a:extLst>
              </a:tr>
              <a:tr h="370840">
                <a:tc>
                  <a:txBody>
                    <a:bodyPr/>
                    <a:lstStyle/>
                    <a:p>
                      <a:r>
                        <a:rPr lang="en-US" baseline="0" dirty="0" smtClean="0"/>
                        <a:t>Employment, hires, separations, turnover, or earnings by detailed firm and person characteristics; quarterly time resolution;  relatively short data lag</a:t>
                      </a:r>
                      <a:endParaRPr lang="en-US" dirty="0"/>
                    </a:p>
                  </a:txBody>
                  <a:tcPr marL="88174" marR="88174"/>
                </a:tc>
                <a:tc>
                  <a:txBody>
                    <a:bodyPr/>
                    <a:lstStyle/>
                    <a:p>
                      <a:r>
                        <a:rPr lang="en-US" dirty="0" smtClean="0"/>
                        <a:t>No</a:t>
                      </a:r>
                      <a:r>
                        <a:rPr lang="en-US" baseline="0" dirty="0" smtClean="0"/>
                        <a:t> geography below county; no residential information</a:t>
                      </a:r>
                      <a:endParaRPr lang="en-US" dirty="0"/>
                    </a:p>
                  </a:txBody>
                  <a:tcPr marL="88174" marR="88174"/>
                </a:tc>
                <a:tc>
                  <a:txBody>
                    <a:bodyPr/>
                    <a:lstStyle/>
                    <a:p>
                      <a:r>
                        <a:rPr lang="en-US" dirty="0" smtClean="0"/>
                        <a:t>QWI</a:t>
                      </a:r>
                      <a:endParaRPr lang="en-US" dirty="0"/>
                    </a:p>
                  </a:txBody>
                  <a:tcPr marL="88174" marR="88174"/>
                </a:tc>
                <a:extLst>
                  <a:ext uri="{0D108BD9-81ED-4DB2-BD59-A6C34878D82A}">
                    <a16:rowId xmlns:a16="http://schemas.microsoft.com/office/drawing/2014/main" val="10001"/>
                  </a:ext>
                </a:extLst>
              </a:tr>
              <a:tr h="370840">
                <a:tc>
                  <a:txBody>
                    <a:bodyPr/>
                    <a:lstStyle/>
                    <a:p>
                      <a:r>
                        <a:rPr lang="en-US" dirty="0" smtClean="0"/>
                        <a:t>Employment for detailed or customized geography; residential patterns of the workforce; relationship</a:t>
                      </a:r>
                      <a:r>
                        <a:rPr lang="en-US" baseline="0" dirty="0" smtClean="0"/>
                        <a:t> between worker employment and home locations</a:t>
                      </a:r>
                      <a:endParaRPr lang="en-US" dirty="0"/>
                    </a:p>
                  </a:txBody>
                  <a:tcPr marL="88174" marR="88174"/>
                </a:tc>
                <a:tc>
                  <a:txBody>
                    <a:bodyPr/>
                    <a:lstStyle/>
                    <a:p>
                      <a:r>
                        <a:rPr lang="en-US" dirty="0" smtClean="0"/>
                        <a:t>Annual time resolution;</a:t>
                      </a:r>
                      <a:r>
                        <a:rPr lang="en-US" baseline="0" dirty="0" smtClean="0"/>
                        <a:t> less detailed firm/person characteristics</a:t>
                      </a:r>
                      <a:endParaRPr lang="en-US" dirty="0"/>
                    </a:p>
                  </a:txBody>
                  <a:tcPr marL="88174" marR="88174"/>
                </a:tc>
                <a:tc>
                  <a:txBody>
                    <a:bodyPr/>
                    <a:lstStyle/>
                    <a:p>
                      <a:r>
                        <a:rPr lang="en-US" dirty="0" smtClean="0"/>
                        <a:t>LODES</a:t>
                      </a:r>
                      <a:endParaRPr lang="en-US" dirty="0"/>
                    </a:p>
                  </a:txBody>
                  <a:tcPr marL="88174" marR="88174"/>
                </a:tc>
                <a:extLst>
                  <a:ext uri="{0D108BD9-81ED-4DB2-BD59-A6C34878D82A}">
                    <a16:rowId xmlns:a16="http://schemas.microsoft.com/office/drawing/2014/main" val="10002"/>
                  </a:ext>
                </a:extLst>
              </a:tr>
              <a:tr h="370840">
                <a:tc>
                  <a:txBody>
                    <a:bodyPr/>
                    <a:lstStyle/>
                    <a:p>
                      <a:r>
                        <a:rPr lang="en-US" dirty="0" smtClean="0"/>
                        <a:t>Transitions</a:t>
                      </a:r>
                      <a:r>
                        <a:rPr lang="en-US" baseline="0" dirty="0" smtClean="0"/>
                        <a:t> between jobs by timing and firm or worker characteristics; transitions to/from nonemployment</a:t>
                      </a:r>
                      <a:endParaRPr lang="en-US" dirty="0"/>
                    </a:p>
                  </a:txBody>
                  <a:tcPr marL="88174" marR="88174"/>
                </a:tc>
                <a:tc>
                  <a:txBody>
                    <a:bodyPr/>
                    <a:lstStyle/>
                    <a:p>
                      <a:r>
                        <a:rPr lang="en-US" dirty="0" smtClean="0"/>
                        <a:t>No worker characteristics by firm characteristics</a:t>
                      </a:r>
                      <a:r>
                        <a:rPr lang="en-US" baseline="0" dirty="0" smtClean="0"/>
                        <a:t> (except geography)</a:t>
                      </a:r>
                      <a:r>
                        <a:rPr lang="en-US" dirty="0" smtClean="0"/>
                        <a:t>, no geography</a:t>
                      </a:r>
                      <a:r>
                        <a:rPr lang="en-US" baseline="0" dirty="0" smtClean="0"/>
                        <a:t> below states</a:t>
                      </a:r>
                      <a:endParaRPr lang="en-US" dirty="0"/>
                    </a:p>
                  </a:txBody>
                  <a:tcPr marL="88174" marR="88174"/>
                </a:tc>
                <a:tc>
                  <a:txBody>
                    <a:bodyPr/>
                    <a:lstStyle/>
                    <a:p>
                      <a:r>
                        <a:rPr lang="en-US" dirty="0" smtClean="0"/>
                        <a:t>J2J</a:t>
                      </a:r>
                      <a:endParaRPr lang="en-US" dirty="0"/>
                    </a:p>
                  </a:txBody>
                  <a:tcPr marL="88174" marR="88174"/>
                </a:tc>
                <a:extLst>
                  <a:ext uri="{0D108BD9-81ED-4DB2-BD59-A6C34878D82A}">
                    <a16:rowId xmlns:a16="http://schemas.microsoft.com/office/drawing/2014/main" val="10003"/>
                  </a:ext>
                </a:extLst>
              </a:tr>
            </a:tbl>
          </a:graphicData>
        </a:graphic>
      </p:graphicFrame>
      <p:sp>
        <p:nvSpPr>
          <p:cNvPr id="3" name="Slide Number Placeholder 2"/>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66B8026-0A7B-420E-8CF5-E77C18B8F163}" type="slidenum">
              <a:rPr kumimoji="0" lang="en-US" sz="1200" b="1" i="0" u="none" strike="noStrike" kern="1200" cap="none" spc="0" normalizeH="0" baseline="0" noProof="0" smtClean="0">
                <a:ln>
                  <a:noFill/>
                </a:ln>
                <a:solidFill>
                  <a:srgbClr val="1F497D"/>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en-US" sz="1200" b="1" i="0" u="none" strike="noStrike" kern="1200" cap="none" spc="0" normalizeH="0" baseline="0" noProof="0" dirty="0">
              <a:ln>
                <a:noFill/>
              </a:ln>
              <a:solidFill>
                <a:srgbClr val="1F497D"/>
              </a:solidFill>
              <a:effectLst/>
              <a:uLnTx/>
              <a:uFillTx/>
              <a:latin typeface="Calibri"/>
              <a:ea typeface="+mn-ea"/>
              <a:cs typeface="+mn-cs"/>
            </a:endParaRPr>
          </a:p>
        </p:txBody>
      </p:sp>
    </p:spTree>
    <p:extLst>
      <p:ext uri="{BB962C8B-B14F-4D97-AF65-F5344CB8AC3E}">
        <p14:creationId xmlns:p14="http://schemas.microsoft.com/office/powerpoint/2010/main" val="1441956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p:cNvGrpSpPr/>
          <p:nvPr/>
        </p:nvGrpSpPr>
        <p:grpSpPr>
          <a:xfrm>
            <a:off x="295275" y="762000"/>
            <a:ext cx="8500448" cy="5714763"/>
            <a:chOff x="295275" y="1062251"/>
            <a:chExt cx="8500448" cy="5821501"/>
          </a:xfrm>
        </p:grpSpPr>
        <p:pic>
          <p:nvPicPr>
            <p:cNvPr id="41" name="Picture 62" descr="http://geology.com/state-map/maps/usa-ma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0576" y="4508828"/>
              <a:ext cx="2785147" cy="1858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2" name="Straight Arrow Connector 41"/>
            <p:cNvCxnSpPr/>
            <p:nvPr/>
          </p:nvCxnSpPr>
          <p:spPr>
            <a:xfrm>
              <a:off x="2669268" y="3092651"/>
              <a:ext cx="613682" cy="0"/>
            </a:xfrm>
            <a:prstGeom prst="straightConnector1">
              <a:avLst/>
            </a:prstGeom>
            <a:ln w="19050">
              <a:tailEnd type="triangle" w="lg" len="med"/>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2669268" y="1522134"/>
              <a:ext cx="82" cy="378312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1284967" y="2480075"/>
              <a:ext cx="1384301"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1338262" y="3502113"/>
              <a:ext cx="198053"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1284967" y="1522134"/>
              <a:ext cx="1384301"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1338180" y="4367854"/>
              <a:ext cx="198053"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1536233" y="3492453"/>
              <a:ext cx="82" cy="88506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1536315" y="3891059"/>
              <a:ext cx="1132953"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50" name="Picture 54" descr="http://alaska.fws.gov/asm/images/doi_cmyk.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7675" y="3012455"/>
              <a:ext cx="890587" cy="89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Picture 52" descr="http://www.galvestonlab.sefsc.noaa.gov/stories/2013/ODD2013/images/noaa-logo.jpe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7675" y="1062251"/>
              <a:ext cx="890587" cy="89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Picture 60" descr="http://seeker401.files.wordpress.com/2010/09/fema_logo.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7675" y="2029041"/>
              <a:ext cx="890587" cy="889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8" descr="http://columbuspost.com/wp-content/uploads/2013/05/Census-Bureau-Logo.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95275" y="4782946"/>
              <a:ext cx="1187449" cy="890587"/>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56" descr="http://images.wikia.com/psychology/images/3/37/USDA_logo.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90537" y="4055446"/>
              <a:ext cx="847725" cy="58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5" name="Straight Connector 54"/>
            <p:cNvCxnSpPr/>
            <p:nvPr/>
          </p:nvCxnSpPr>
          <p:spPr>
            <a:xfrm>
              <a:off x="1338180" y="5305262"/>
              <a:ext cx="1331088"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56" name="Title 1"/>
            <p:cNvSpPr txBox="1">
              <a:spLocks/>
            </p:cNvSpPr>
            <p:nvPr/>
          </p:nvSpPr>
          <p:spPr>
            <a:xfrm>
              <a:off x="1092200" y="1108103"/>
              <a:ext cx="1854200" cy="42278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Arial" pitchFamily="34" charset="0"/>
                  <a:ea typeface="+mj-ea"/>
                  <a:cs typeface="Arial"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Arial" pitchFamily="34" charset="0"/>
                  <a:ea typeface="+mj-ea"/>
                  <a:cs typeface="Arial" pitchFamily="34" charset="0"/>
                </a:rPr>
                <a:t>Hurricanes, Floods,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Arial" pitchFamily="34" charset="0"/>
                  <a:ea typeface="+mj-ea"/>
                  <a:cs typeface="Arial" pitchFamily="34" charset="0"/>
                </a:rPr>
                <a:t>Winter Storms</a:t>
              </a:r>
              <a:endParaRPr kumimoji="0" lang="en-US" sz="1200" b="0" i="0" u="none" strike="noStrike" kern="1200" cap="none" spc="0" normalizeH="0" baseline="0" noProof="0" dirty="0">
                <a:ln>
                  <a:noFill/>
                </a:ln>
                <a:solidFill>
                  <a:prstClr val="black"/>
                </a:solidFill>
                <a:effectLst/>
                <a:uLnTx/>
                <a:uFillTx/>
                <a:latin typeface="Arial" pitchFamily="34" charset="0"/>
                <a:ea typeface="+mj-ea"/>
                <a:cs typeface="Arial" pitchFamily="34" charset="0"/>
              </a:endParaRPr>
            </a:p>
          </p:txBody>
        </p:sp>
        <p:sp>
          <p:nvSpPr>
            <p:cNvPr id="57" name="Title 1"/>
            <p:cNvSpPr txBox="1">
              <a:spLocks/>
            </p:cNvSpPr>
            <p:nvPr/>
          </p:nvSpPr>
          <p:spPr>
            <a:xfrm>
              <a:off x="1338180" y="2229704"/>
              <a:ext cx="1331088" cy="25037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Arial" pitchFamily="34" charset="0"/>
                  <a:ea typeface="+mj-ea"/>
                  <a:cs typeface="Arial"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Arial" pitchFamily="34" charset="0"/>
                  <a:ea typeface="+mj-ea"/>
                  <a:cs typeface="Arial" pitchFamily="34" charset="0"/>
                </a:rPr>
                <a:t>Disaster Areas</a:t>
              </a:r>
              <a:endParaRPr kumimoji="0" lang="en-US" sz="1200" b="0" i="0" u="none" strike="noStrike" kern="1200" cap="none" spc="0" normalizeH="0" baseline="0" noProof="0" dirty="0">
                <a:ln>
                  <a:noFill/>
                </a:ln>
                <a:solidFill>
                  <a:prstClr val="black"/>
                </a:solidFill>
                <a:effectLst/>
                <a:uLnTx/>
                <a:uFillTx/>
                <a:latin typeface="Arial" pitchFamily="34" charset="0"/>
                <a:ea typeface="+mj-ea"/>
                <a:cs typeface="Arial" pitchFamily="34" charset="0"/>
              </a:endParaRPr>
            </a:p>
          </p:txBody>
        </p:sp>
        <p:sp>
          <p:nvSpPr>
            <p:cNvPr id="58" name="Title 1"/>
            <p:cNvSpPr txBox="1">
              <a:spLocks/>
            </p:cNvSpPr>
            <p:nvPr/>
          </p:nvSpPr>
          <p:spPr>
            <a:xfrm>
              <a:off x="1536233" y="3640688"/>
              <a:ext cx="1133035" cy="25037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Arial" pitchFamily="34" charset="0"/>
                  <a:ea typeface="+mj-ea"/>
                  <a:cs typeface="Arial"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Arial" pitchFamily="34" charset="0"/>
                  <a:ea typeface="+mj-ea"/>
                  <a:cs typeface="Arial" pitchFamily="34" charset="0"/>
                </a:rPr>
                <a:t>Wildfires</a:t>
              </a:r>
              <a:endParaRPr kumimoji="0" lang="en-US" sz="1200" b="0" i="0" u="none" strike="noStrike" kern="1200" cap="none" spc="0" normalizeH="0" baseline="0" noProof="0" dirty="0">
                <a:ln>
                  <a:noFill/>
                </a:ln>
                <a:solidFill>
                  <a:prstClr val="black"/>
                </a:solidFill>
                <a:effectLst/>
                <a:uLnTx/>
                <a:uFillTx/>
                <a:latin typeface="Arial" pitchFamily="34" charset="0"/>
                <a:ea typeface="+mj-ea"/>
                <a:cs typeface="Arial" pitchFamily="34" charset="0"/>
              </a:endParaRPr>
            </a:p>
          </p:txBody>
        </p:sp>
        <p:sp>
          <p:nvSpPr>
            <p:cNvPr id="59" name="Title 1"/>
            <p:cNvSpPr txBox="1">
              <a:spLocks/>
            </p:cNvSpPr>
            <p:nvPr/>
          </p:nvSpPr>
          <p:spPr>
            <a:xfrm>
              <a:off x="1338262" y="4913790"/>
              <a:ext cx="1331088" cy="37579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Arial" pitchFamily="34" charset="0"/>
                  <a:ea typeface="+mj-ea"/>
                  <a:cs typeface="Arial"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Arial" pitchFamily="34" charset="0"/>
                  <a:ea typeface="+mj-ea"/>
                  <a:cs typeface="Arial" pitchFamily="34" charset="0"/>
                </a:rPr>
                <a:t>Demographic &amp; Economic  Data</a:t>
              </a:r>
              <a:endParaRPr kumimoji="0" lang="en-US" sz="1200" b="0" i="0" u="none" strike="noStrike" kern="1200" cap="none" spc="0" normalizeH="0" baseline="0" noProof="0" dirty="0">
                <a:ln>
                  <a:noFill/>
                </a:ln>
                <a:solidFill>
                  <a:prstClr val="black"/>
                </a:solidFill>
                <a:effectLst/>
                <a:uLnTx/>
                <a:uFillTx/>
                <a:latin typeface="Arial" pitchFamily="34" charset="0"/>
                <a:ea typeface="+mj-ea"/>
                <a:cs typeface="Arial" pitchFamily="34" charset="0"/>
              </a:endParaRPr>
            </a:p>
          </p:txBody>
        </p:sp>
        <p:cxnSp>
          <p:nvCxnSpPr>
            <p:cNvPr id="60" name="Straight Arrow Connector 59"/>
            <p:cNvCxnSpPr/>
            <p:nvPr/>
          </p:nvCxnSpPr>
          <p:spPr>
            <a:xfrm>
              <a:off x="3859893" y="5396788"/>
              <a:ext cx="2061936" cy="9895"/>
            </a:xfrm>
            <a:prstGeom prst="straightConnector1">
              <a:avLst/>
            </a:prstGeom>
            <a:ln w="19050">
              <a:tailEnd type="triangle" w="lg" len="med"/>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3859893" y="4377514"/>
              <a:ext cx="0" cy="1031046"/>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62" name="Title 1"/>
            <p:cNvSpPr txBox="1">
              <a:spLocks/>
            </p:cNvSpPr>
            <p:nvPr/>
          </p:nvSpPr>
          <p:spPr>
            <a:xfrm>
              <a:off x="3828501" y="5481615"/>
              <a:ext cx="2923875" cy="140213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Arial" pitchFamily="34" charset="0"/>
                  <a:ea typeface="+mj-ea"/>
                  <a:cs typeface="Arial" pitchFamily="34" charset="0"/>
                </a:defRPr>
              </a:lvl1pPr>
            </a:lstStyle>
            <a:p>
              <a:pPr marL="171450" marR="0" lvl="0" indent="-171450" algn="l" defTabSz="914400" rtl="0" eaLnBrk="1" fontAlgn="base" latinLnBrk="0" hangingPunct="1">
                <a:lnSpc>
                  <a:spcPct val="100000"/>
                </a:lnSpc>
                <a:spcBef>
                  <a:spcPct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Arial" pitchFamily="34" charset="0"/>
                  <a:ea typeface="+mj-ea"/>
                  <a:cs typeface="Arial" pitchFamily="34" charset="0"/>
                </a:rPr>
                <a:t>Comprehensive Reports</a:t>
              </a:r>
            </a:p>
            <a:p>
              <a:pPr marL="171450" marR="0" lvl="0" indent="-171450" algn="l" defTabSz="914400" rtl="0" eaLnBrk="1" fontAlgn="base" latinLnBrk="0" hangingPunct="1">
                <a:lnSpc>
                  <a:spcPct val="100000"/>
                </a:lnSpc>
                <a:spcBef>
                  <a:spcPct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Arial" pitchFamily="34" charset="0"/>
                  <a:ea typeface="+mj-ea"/>
                  <a:cs typeface="Arial" pitchFamily="34" charset="0"/>
                </a:rPr>
                <a:t>Real-time Data Updates</a:t>
              </a:r>
            </a:p>
            <a:p>
              <a:pPr marL="171450" marR="0" lvl="0" indent="-171450" algn="l" defTabSz="914400" rtl="0" eaLnBrk="1" fontAlgn="base" latinLnBrk="0" hangingPunct="1">
                <a:lnSpc>
                  <a:spcPct val="100000"/>
                </a:lnSpc>
                <a:spcBef>
                  <a:spcPct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Arial" pitchFamily="34" charset="0"/>
                  <a:ea typeface="+mj-ea"/>
                  <a:cs typeface="Arial" pitchFamily="34" charset="0"/>
                </a:rPr>
                <a:t>Easy-to-use &amp; Interoperable</a:t>
              </a:r>
            </a:p>
            <a:p>
              <a:pPr marL="171450" marR="0" lvl="0" indent="-171450" algn="l" defTabSz="914400" rtl="0" eaLnBrk="1" fontAlgn="base" latinLnBrk="0" hangingPunct="1">
                <a:lnSpc>
                  <a:spcPct val="100000"/>
                </a:lnSpc>
                <a:spcBef>
                  <a:spcPct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Arial" pitchFamily="34" charset="0"/>
                  <a:ea typeface="+mj-ea"/>
                  <a:cs typeface="Arial" pitchFamily="34" charset="0"/>
                </a:rPr>
                <a:t>Historical Event Archive</a:t>
              </a:r>
            </a:p>
            <a:p>
              <a:pPr marL="171450" marR="0" lvl="0" indent="-171450" algn="l" defTabSz="914400" rtl="0" eaLnBrk="1" fontAlgn="base" latinLnBrk="0" hangingPunct="1">
                <a:lnSpc>
                  <a:spcPct val="100000"/>
                </a:lnSpc>
                <a:spcBef>
                  <a:spcPct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Arial" pitchFamily="34" charset="0"/>
                  <a:ea typeface="+mj-ea"/>
                  <a:cs typeface="Arial" pitchFamily="34" charset="0"/>
                </a:rPr>
                <a:t>Flexible Analyses &amp; Visualizations</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Arial" pitchFamily="34" charset="0"/>
                <a:ea typeface="+mj-ea"/>
                <a:cs typeface="Arial" pitchFamily="34" charset="0"/>
              </a:endParaRPr>
            </a:p>
          </p:txBody>
        </p:sp>
        <p:sp>
          <p:nvSpPr>
            <p:cNvPr id="63" name="Title 1"/>
            <p:cNvSpPr txBox="1">
              <a:spLocks/>
            </p:cNvSpPr>
            <p:nvPr/>
          </p:nvSpPr>
          <p:spPr>
            <a:xfrm>
              <a:off x="3870779" y="4865789"/>
              <a:ext cx="2432050" cy="49477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Arial" pitchFamily="34" charset="0"/>
                  <a:ea typeface="+mj-ea"/>
                  <a:cs typeface="Arial"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Arial" pitchFamily="34" charset="0"/>
                  <a:ea typeface="+mj-ea"/>
                  <a:cs typeface="Arial" pitchFamily="34" charset="0"/>
                </a:rPr>
                <a:t>New Public Data Service for Emergency Preparedness &amp; Response</a:t>
              </a:r>
            </a:p>
          </p:txBody>
        </p:sp>
      </p:grpSp>
      <p:pic>
        <p:nvPicPr>
          <p:cNvPr id="64" name="Picture 6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276599" y="1147785"/>
            <a:ext cx="5459985" cy="3302376"/>
          </a:xfrm>
          <a:prstGeom prst="rect">
            <a:avLst/>
          </a:prstGeom>
          <a:ln>
            <a:solidFill>
              <a:schemeClr val="tx1">
                <a:lumMod val="50000"/>
                <a:lumOff val="50000"/>
              </a:schemeClr>
            </a:solidFill>
          </a:ln>
        </p:spPr>
      </p:pic>
      <p:sp>
        <p:nvSpPr>
          <p:cNvPr id="65" name="Rectangle 2"/>
          <p:cNvSpPr txBox="1">
            <a:spLocks noChangeArrowheads="1"/>
          </p:cNvSpPr>
          <p:nvPr/>
        </p:nvSpPr>
        <p:spPr bwMode="auto">
          <a:xfrm>
            <a:off x="0" y="76200"/>
            <a:ext cx="9144000" cy="562188"/>
          </a:xfrm>
          <a:prstGeom prst="rect">
            <a:avLst/>
          </a:prstGeom>
          <a:noFill/>
          <a:ln w="9525">
            <a:noFill/>
            <a:miter lim="800000"/>
            <a:headEnd/>
            <a:tailEnd/>
          </a:ln>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0" cap="none" spc="0" normalizeH="0" baseline="0" noProof="0" dirty="0" smtClean="0">
                <a:ln>
                  <a:noFill/>
                </a:ln>
                <a:solidFill>
                  <a:schemeClr val="tx2"/>
                </a:solidFill>
                <a:effectLst/>
                <a:uLnTx/>
                <a:uFillTx/>
                <a:latin typeface="Times New Roman" charset="0"/>
                <a:ea typeface="+mn-ea"/>
                <a:cs typeface="Arial" pitchFamily="34" charset="0"/>
              </a:rPr>
              <a:t>OnTheMap for Emergency Management</a:t>
            </a:r>
            <a:endParaRPr kumimoji="0" lang="en-US" sz="2800" b="1" i="0" u="none" strike="noStrike" kern="0" cap="none" spc="0" normalizeH="0" baseline="0" noProof="0" dirty="0">
              <a:ln>
                <a:noFill/>
              </a:ln>
              <a:solidFill>
                <a:schemeClr val="tx2"/>
              </a:solidFill>
              <a:effectLst/>
              <a:uLnTx/>
              <a:uFillTx/>
              <a:latin typeface="Times New Roman" charset="0"/>
              <a:ea typeface="+mn-ea"/>
              <a:cs typeface="Arial" pitchFamily="34" charset="0"/>
            </a:endParaRPr>
          </a:p>
        </p:txBody>
      </p:sp>
    </p:spTree>
    <p:extLst>
      <p:ext uri="{BB962C8B-B14F-4D97-AF65-F5344CB8AC3E}">
        <p14:creationId xmlns:p14="http://schemas.microsoft.com/office/powerpoint/2010/main" val="15988092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solidFill>
                  <a:schemeClr val="tx2"/>
                </a:solidFill>
              </a:rPr>
              <a:t>Real Time</a:t>
            </a:r>
            <a:endParaRPr lang="en-US" dirty="0">
              <a:solidFill>
                <a:schemeClr val="tx2"/>
              </a:solidFill>
            </a:endParaRP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5212C905-FF40-4437-BDDD-7BDE312C732D}" type="slidenum">
              <a:rPr lang="en-US" smtClean="0"/>
              <a:t>7</a:t>
            </a:fld>
            <a:endParaRPr lang="en-US" dirty="0"/>
          </a:p>
        </p:txBody>
      </p:sp>
      <p:pic>
        <p:nvPicPr>
          <p:cNvPr id="6" name="Picture 5"/>
          <p:cNvPicPr>
            <a:picLocks noChangeAspect="1"/>
          </p:cNvPicPr>
          <p:nvPr/>
        </p:nvPicPr>
        <p:blipFill>
          <a:blip r:embed="rId3"/>
          <a:stretch>
            <a:fillRect/>
          </a:stretch>
        </p:blipFill>
        <p:spPr>
          <a:xfrm>
            <a:off x="279965" y="1524000"/>
            <a:ext cx="8375459" cy="4058843"/>
          </a:xfrm>
          <a:prstGeom prst="rect">
            <a:avLst/>
          </a:prstGeom>
        </p:spPr>
      </p:pic>
    </p:spTree>
    <p:extLst>
      <p:ext uri="{BB962C8B-B14F-4D97-AF65-F5344CB8AC3E}">
        <p14:creationId xmlns:p14="http://schemas.microsoft.com/office/powerpoint/2010/main" val="28769550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solidFill>
                  <a:schemeClr val="tx2"/>
                </a:solidFill>
              </a:rPr>
              <a:t>Hurricane </a:t>
            </a:r>
            <a:r>
              <a:rPr lang="en-US" sz="3200" dirty="0" smtClean="0">
                <a:solidFill>
                  <a:schemeClr val="tx2"/>
                </a:solidFill>
              </a:rPr>
              <a:t>Harvey </a:t>
            </a:r>
            <a:r>
              <a:rPr lang="en-US" sz="3200" dirty="0">
                <a:solidFill>
                  <a:schemeClr val="tx2"/>
                </a:solidFill>
              </a:rPr>
              <a:t>and </a:t>
            </a:r>
            <a:br>
              <a:rPr lang="en-US" sz="3200" dirty="0">
                <a:solidFill>
                  <a:schemeClr val="tx2"/>
                </a:solidFill>
              </a:rPr>
            </a:br>
            <a:r>
              <a:rPr lang="en-US" sz="3200" dirty="0">
                <a:solidFill>
                  <a:schemeClr val="tx2"/>
                </a:solidFill>
              </a:rPr>
              <a:t>OnTheMap for Emergency Management </a:t>
            </a:r>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5212C905-FF40-4437-BDDD-7BDE312C732D}" type="slidenum">
              <a:rPr kumimoji="0" lang="en-US" sz="1200" b="1" i="0" u="none" strike="noStrike" kern="1200" cap="none" spc="0" normalizeH="0" baseline="0" noProof="0" smtClean="0">
                <a:ln>
                  <a:noFill/>
                </a:ln>
                <a:solidFill>
                  <a:prstClr val="white">
                    <a:lumMod val="9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en-US" sz="1200" b="1" i="0" u="none" strike="noStrike" kern="1200" cap="none" spc="0" normalizeH="0" baseline="0" noProof="0" dirty="0">
              <a:ln>
                <a:noFill/>
              </a:ln>
              <a:solidFill>
                <a:prstClr val="white">
                  <a:lumMod val="95000"/>
                </a:prstClr>
              </a:solidFill>
              <a:effectLst/>
              <a:uLnTx/>
              <a:uFillTx/>
              <a:latin typeface="Calibri"/>
              <a:ea typeface="+mn-ea"/>
              <a:cs typeface="+mn-cs"/>
            </a:endParaRPr>
          </a:p>
        </p:txBody>
      </p:sp>
      <p:pic>
        <p:nvPicPr>
          <p:cNvPr id="9" name="Content Placeholder 8"/>
          <p:cNvPicPr>
            <a:picLocks noGrp="1" noChangeAspect="1"/>
          </p:cNvPicPr>
          <p:nvPr>
            <p:ph idx="4294967295"/>
          </p:nvPr>
        </p:nvPicPr>
        <p:blipFill>
          <a:blip r:embed="rId3"/>
          <a:stretch>
            <a:fillRect/>
          </a:stretch>
        </p:blipFill>
        <p:spPr>
          <a:xfrm>
            <a:off x="457200" y="1600200"/>
            <a:ext cx="8686800" cy="4251325"/>
          </a:xfrm>
          <a:prstGeom prst="rect">
            <a:avLst/>
          </a:prstGeom>
        </p:spPr>
      </p:pic>
    </p:spTree>
    <p:extLst>
      <p:ext uri="{BB962C8B-B14F-4D97-AF65-F5344CB8AC3E}">
        <p14:creationId xmlns:p14="http://schemas.microsoft.com/office/powerpoint/2010/main" val="32241161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Affected Areas by County</a:t>
            </a:r>
            <a:endParaRPr lang="en-US" dirty="0"/>
          </a:p>
        </p:txBody>
      </p:sp>
      <p:pic>
        <p:nvPicPr>
          <p:cNvPr id="5" name="Content Placeholder 4"/>
          <p:cNvPicPr>
            <a:picLocks noGrp="1" noChangeAspect="1"/>
          </p:cNvPicPr>
          <p:nvPr>
            <p:ph idx="1"/>
          </p:nvPr>
        </p:nvPicPr>
        <p:blipFill>
          <a:blip r:embed="rId2"/>
          <a:stretch>
            <a:fillRect/>
          </a:stretch>
        </p:blipFill>
        <p:spPr>
          <a:xfrm>
            <a:off x="228600" y="1676400"/>
            <a:ext cx="8229600" cy="4005443"/>
          </a:xfrm>
          <a:prstGeom prst="rect">
            <a:avLst/>
          </a:prstGeom>
        </p:spPr>
      </p:pic>
      <p:sp>
        <p:nvSpPr>
          <p:cNvPr id="4" name="Slide Number Placeholder 3"/>
          <p:cNvSpPr>
            <a:spLocks noGrp="1"/>
          </p:cNvSpPr>
          <p:nvPr>
            <p:ph type="sldNum" sz="quarter" idx="12"/>
          </p:nvPr>
        </p:nvSpPr>
        <p:spPr/>
        <p:txBody>
          <a:bodyPr/>
          <a:lstStyle/>
          <a:p>
            <a:fld id="{5212C905-FF40-4437-BDDD-7BDE312C732D}" type="slidenum">
              <a:rPr lang="en-US" smtClean="0"/>
              <a:t>9</a:t>
            </a:fld>
            <a:endParaRPr lang="en-US" dirty="0"/>
          </a:p>
        </p:txBody>
      </p:sp>
    </p:spTree>
    <p:extLst>
      <p:ext uri="{BB962C8B-B14F-4D97-AF65-F5344CB8AC3E}">
        <p14:creationId xmlns:p14="http://schemas.microsoft.com/office/powerpoint/2010/main" val="809615319"/>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4.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New_Census_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External_General_Basi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External_General_Futuristi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0.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new census powerpoint template</Template>
  <TotalTime>12306</TotalTime>
  <Words>1410</Words>
  <Application>Microsoft Office PowerPoint</Application>
  <PresentationFormat>On-screen Show (4:3)</PresentationFormat>
  <Paragraphs>214</Paragraphs>
  <Slides>17</Slides>
  <Notes>10</Notes>
  <HiddenSlides>0</HiddenSlides>
  <MMClips>0</MMClips>
  <ScaleCrop>false</ScaleCrop>
  <HeadingPairs>
    <vt:vector size="6" baseType="variant">
      <vt:variant>
        <vt:lpstr>Fonts Used</vt:lpstr>
      </vt:variant>
      <vt:variant>
        <vt:i4>6</vt:i4>
      </vt:variant>
      <vt:variant>
        <vt:lpstr>Theme</vt:lpstr>
      </vt:variant>
      <vt:variant>
        <vt:i4>18</vt:i4>
      </vt:variant>
      <vt:variant>
        <vt:lpstr>Slide Titles</vt:lpstr>
      </vt:variant>
      <vt:variant>
        <vt:i4>17</vt:i4>
      </vt:variant>
    </vt:vector>
  </HeadingPairs>
  <TitlesOfParts>
    <vt:vector size="41" baseType="lpstr">
      <vt:lpstr>Arial</vt:lpstr>
      <vt:lpstr>Calibri</vt:lpstr>
      <vt:lpstr>Century Schoolbook</vt:lpstr>
      <vt:lpstr>Helvetica</vt:lpstr>
      <vt:lpstr>Times New Roman</vt:lpstr>
      <vt:lpstr>Wingdings</vt:lpstr>
      <vt:lpstr>2_Office Theme</vt:lpstr>
      <vt:lpstr>3_Office Theme</vt:lpstr>
      <vt:lpstr>4_Office Theme</vt:lpstr>
      <vt:lpstr>5_Office Theme</vt:lpstr>
      <vt:lpstr>6_Office Theme</vt:lpstr>
      <vt:lpstr>7_Office Theme</vt:lpstr>
      <vt:lpstr>8_Office Theme</vt:lpstr>
      <vt:lpstr>9_Office Theme</vt:lpstr>
      <vt:lpstr>10_Office Theme</vt:lpstr>
      <vt:lpstr>11_Office Theme</vt:lpstr>
      <vt:lpstr>12_Office Theme</vt:lpstr>
      <vt:lpstr>13_Office Theme</vt:lpstr>
      <vt:lpstr>14_Office Theme</vt:lpstr>
      <vt:lpstr>15_Office Theme</vt:lpstr>
      <vt:lpstr>Office Theme</vt:lpstr>
      <vt:lpstr>New_Census_Theme</vt:lpstr>
      <vt:lpstr>External_General_Basic</vt:lpstr>
      <vt:lpstr>External_General_Futuristic</vt:lpstr>
      <vt:lpstr>OnTheMap and OnTheMap for Emergency Management:  Essential Census Data Tools during Natural Disasters</vt:lpstr>
      <vt:lpstr>What are LEHD and LED?</vt:lpstr>
      <vt:lpstr>Data Products</vt:lpstr>
      <vt:lpstr>LEHD Data Infrastructure</vt:lpstr>
      <vt:lpstr>Choosing Among LED Data Products</vt:lpstr>
      <vt:lpstr>PowerPoint Presentation</vt:lpstr>
      <vt:lpstr>Real Time</vt:lpstr>
      <vt:lpstr>Hurricane Harvey and  OnTheMap for Emergency Management </vt:lpstr>
      <vt:lpstr>Affected Areas by County</vt:lpstr>
      <vt:lpstr>Industries Affected by Harvey</vt:lpstr>
      <vt:lpstr>PowerPoint Presentation</vt:lpstr>
      <vt:lpstr>OnTheMap</vt:lpstr>
      <vt:lpstr>J2J Explorer</vt:lpstr>
      <vt:lpstr>Louisiana education workers leaving to take education jobs out-of-state: 2005.3-2014.2</vt:lpstr>
      <vt:lpstr>Job-to-Job Flows from Educational Services in Louisiana to 7 industries in 5 states</vt:lpstr>
      <vt:lpstr>Takeaways</vt:lpstr>
      <vt:lpstr>Contacts</vt:lpstr>
    </vt:vector>
  </TitlesOfParts>
  <Manager>James Clark</Manager>
  <Company>Bureau of the Census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ADNET</dc:creator>
  <cp:lastModifiedBy>idseruser</cp:lastModifiedBy>
  <cp:revision>735</cp:revision>
  <dcterms:created xsi:type="dcterms:W3CDTF">2003-05-22T21:40:34Z</dcterms:created>
  <dcterms:modified xsi:type="dcterms:W3CDTF">2018-05-23T19:04:40Z</dcterms:modified>
</cp:coreProperties>
</file>