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40"/>
  </p:notesMasterIdLst>
  <p:sldIdLst>
    <p:sldId id="549" r:id="rId10"/>
    <p:sldId id="604" r:id="rId11"/>
    <p:sldId id="812" r:id="rId12"/>
    <p:sldId id="702" r:id="rId13"/>
    <p:sldId id="703" r:id="rId14"/>
    <p:sldId id="705" r:id="rId15"/>
    <p:sldId id="817" r:id="rId16"/>
    <p:sldId id="818" r:id="rId17"/>
    <p:sldId id="775" r:id="rId18"/>
    <p:sldId id="659" r:id="rId19"/>
    <p:sldId id="706" r:id="rId20"/>
    <p:sldId id="719" r:id="rId21"/>
    <p:sldId id="773" r:id="rId22"/>
    <p:sldId id="694" r:id="rId23"/>
    <p:sldId id="708" r:id="rId24"/>
    <p:sldId id="691" r:id="rId25"/>
    <p:sldId id="698" r:id="rId26"/>
    <p:sldId id="768" r:id="rId27"/>
    <p:sldId id="772" r:id="rId28"/>
    <p:sldId id="771" r:id="rId29"/>
    <p:sldId id="776" r:id="rId30"/>
    <p:sldId id="599" r:id="rId31"/>
    <p:sldId id="720" r:id="rId32"/>
    <p:sldId id="769" r:id="rId33"/>
    <p:sldId id="816" r:id="rId34"/>
    <p:sldId id="718" r:id="rId35"/>
    <p:sldId id="774" r:id="rId36"/>
    <p:sldId id="814" r:id="rId37"/>
    <p:sldId id="815" r:id="rId38"/>
    <p:sldId id="544" r:id="rId39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6"/>
    <a:srgbClr val="F5573D"/>
    <a:srgbClr val="DC5930"/>
    <a:srgbClr val="F0573E"/>
    <a:srgbClr val="8A4FFF"/>
    <a:srgbClr val="9966FF"/>
    <a:srgbClr val="B00000"/>
    <a:srgbClr val="9900F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0183" autoAdjust="0"/>
  </p:normalViewPr>
  <p:slideViewPr>
    <p:cSldViewPr snapToGrid="0">
      <p:cViewPr varScale="1">
        <p:scale>
          <a:sx n="171" d="100"/>
          <a:sy n="171" d="100"/>
        </p:scale>
        <p:origin x="32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955\AppData\Local\Microsoft\Windows\INetCache\Content.Outlook\3PKLH5W0\State_to_State_Migrations_Table_2019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fs01\idser\Collaboration\SDC-OSD_Requests\Media\FortWorthStarTelegram\Hernandez\Race-Ethnicity_TX-DFW-TarrantCnty_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fs01\idser\Share\Lila_Valencia\CBPopEstimates\TX_CBPopEst_ASRE_2010-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fs01\idser\Share\Lila_Valencia\CBPopEstimates\TX_CBPopEst_ASRE_2010-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50765230174426E-2"/>
          <c:y val="1.1657615660088529E-2"/>
          <c:w val="0.8824364829396325"/>
          <c:h val="0.84903762537184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Percent of Net Migrant Flows to TX</c:v>
                </c:pt>
              </c:strCache>
            </c:strRef>
          </c:tx>
          <c:spPr>
            <a:solidFill>
              <a:srgbClr val="002878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Sheet1!$A$12:$A$61</c:f>
              <c:strCache>
                <c:ptCount val="50"/>
                <c:pt idx="0">
                  <c:v>CO</c:v>
                </c:pt>
                <c:pt idx="1">
                  <c:v>TN</c:v>
                </c:pt>
                <c:pt idx="2">
                  <c:v>OH</c:v>
                </c:pt>
                <c:pt idx="3">
                  <c:v>MO</c:v>
                </c:pt>
                <c:pt idx="4">
                  <c:v>WA</c:v>
                </c:pt>
                <c:pt idx="5">
                  <c:v>OK</c:v>
                </c:pt>
                <c:pt idx="6">
                  <c:v>PA</c:v>
                </c:pt>
                <c:pt idx="7">
                  <c:v>ND</c:v>
                </c:pt>
                <c:pt idx="8">
                  <c:v>DC</c:v>
                </c:pt>
                <c:pt idx="9">
                  <c:v>RI</c:v>
                </c:pt>
                <c:pt idx="10">
                  <c:v>IN</c:v>
                </c:pt>
                <c:pt idx="11">
                  <c:v>VT</c:v>
                </c:pt>
                <c:pt idx="12">
                  <c:v>IA</c:v>
                </c:pt>
                <c:pt idx="13">
                  <c:v>AR</c:v>
                </c:pt>
                <c:pt idx="14">
                  <c:v>WY</c:v>
                </c:pt>
                <c:pt idx="15">
                  <c:v>ID</c:v>
                </c:pt>
                <c:pt idx="16">
                  <c:v>NE</c:v>
                </c:pt>
                <c:pt idx="17">
                  <c:v>WI</c:v>
                </c:pt>
                <c:pt idx="18">
                  <c:v>CT</c:v>
                </c:pt>
                <c:pt idx="19">
                  <c:v>OR</c:v>
                </c:pt>
                <c:pt idx="20">
                  <c:v>MN</c:v>
                </c:pt>
                <c:pt idx="21">
                  <c:v>WV</c:v>
                </c:pt>
                <c:pt idx="22">
                  <c:v>DE</c:v>
                </c:pt>
                <c:pt idx="23">
                  <c:v>AK</c:v>
                </c:pt>
                <c:pt idx="24">
                  <c:v>AL</c:v>
                </c:pt>
                <c:pt idx="25">
                  <c:v>ME</c:v>
                </c:pt>
                <c:pt idx="26">
                  <c:v>SD</c:v>
                </c:pt>
                <c:pt idx="27">
                  <c:v>NH</c:v>
                </c:pt>
                <c:pt idx="28">
                  <c:v>MT</c:v>
                </c:pt>
                <c:pt idx="29">
                  <c:v>SC</c:v>
                </c:pt>
                <c:pt idx="30">
                  <c:v>NC</c:v>
                </c:pt>
                <c:pt idx="31">
                  <c:v>MS</c:v>
                </c:pt>
                <c:pt idx="32">
                  <c:v>GA</c:v>
                </c:pt>
                <c:pt idx="33">
                  <c:v>MA</c:v>
                </c:pt>
                <c:pt idx="34">
                  <c:v>MI</c:v>
                </c:pt>
                <c:pt idx="35">
                  <c:v>KY</c:v>
                </c:pt>
                <c:pt idx="36">
                  <c:v>MD</c:v>
                </c:pt>
                <c:pt idx="37">
                  <c:v>AZ</c:v>
                </c:pt>
                <c:pt idx="38">
                  <c:v>KS</c:v>
                </c:pt>
                <c:pt idx="39">
                  <c:v>LA</c:v>
                </c:pt>
                <c:pt idx="40">
                  <c:v>NY</c:v>
                </c:pt>
                <c:pt idx="41">
                  <c:v>VA</c:v>
                </c:pt>
                <c:pt idx="42">
                  <c:v>UT</c:v>
                </c:pt>
                <c:pt idx="43">
                  <c:v>NV</c:v>
                </c:pt>
                <c:pt idx="44">
                  <c:v>HI</c:v>
                </c:pt>
                <c:pt idx="45">
                  <c:v>NJ</c:v>
                </c:pt>
                <c:pt idx="46">
                  <c:v>NM</c:v>
                </c:pt>
                <c:pt idx="47">
                  <c:v>IL</c:v>
                </c:pt>
                <c:pt idx="48">
                  <c:v>FL</c:v>
                </c:pt>
                <c:pt idx="49">
                  <c:v>CA</c:v>
                </c:pt>
              </c:strCache>
            </c:strRef>
          </c:cat>
          <c:val>
            <c:numRef>
              <c:f>Sheet1!$B$12:$B$61</c:f>
              <c:numCache>
                <c:formatCode>0.00%</c:formatCode>
                <c:ptCount val="50"/>
                <c:pt idx="0">
                  <c:v>-0.13226937719183091</c:v>
                </c:pt>
                <c:pt idx="1">
                  <c:v>-4.9087635729422575E-2</c:v>
                </c:pt>
                <c:pt idx="2">
                  <c:v>-4.3030212103595068E-2</c:v>
                </c:pt>
                <c:pt idx="3">
                  <c:v>-3.2087466946720926E-2</c:v>
                </c:pt>
                <c:pt idx="4">
                  <c:v>-3.1881176978039494E-2</c:v>
                </c:pt>
                <c:pt idx="5">
                  <c:v>-2.67051741274872E-2</c:v>
                </c:pt>
                <c:pt idx="6">
                  <c:v>-2.0047634229131896E-2</c:v>
                </c:pt>
                <c:pt idx="7">
                  <c:v>-1.9981996511824165E-2</c:v>
                </c:pt>
                <c:pt idx="8">
                  <c:v>-1.2771224424732292E-2</c:v>
                </c:pt>
                <c:pt idx="9">
                  <c:v>-9.7612662453350329E-3</c:v>
                </c:pt>
                <c:pt idx="10">
                  <c:v>-7.9796710612681215E-3</c:v>
                </c:pt>
                <c:pt idx="11">
                  <c:v>-5.9730322750032819E-3</c:v>
                </c:pt>
                <c:pt idx="12">
                  <c:v>-5.9073945576955536E-3</c:v>
                </c:pt>
                <c:pt idx="13">
                  <c:v>-4.7821765467059244E-3</c:v>
                </c:pt>
                <c:pt idx="14">
                  <c:v>-3.6100744519250603E-3</c:v>
                </c:pt>
                <c:pt idx="15">
                  <c:v>-3.3944076664853815E-3</c:v>
                </c:pt>
                <c:pt idx="16">
                  <c:v>-3.3475235826941471E-3</c:v>
                </c:pt>
                <c:pt idx="17">
                  <c:v>-2.1097837706055547E-3</c:v>
                </c:pt>
                <c:pt idx="18">
                  <c:v>-5.2510173846182699E-4</c:v>
                </c:pt>
                <c:pt idx="19">
                  <c:v>-1.0314498434071602E-4</c:v>
                </c:pt>
                <c:pt idx="20">
                  <c:v>3.0943495302214805E-4</c:v>
                </c:pt>
                <c:pt idx="21">
                  <c:v>1.2377398120885922E-3</c:v>
                </c:pt>
                <c:pt idx="22">
                  <c:v>1.7440879170339254E-3</c:v>
                </c:pt>
                <c:pt idx="23">
                  <c:v>2.7192768598916042E-3</c:v>
                </c:pt>
                <c:pt idx="24">
                  <c:v>3.6194512686833075E-3</c:v>
                </c:pt>
                <c:pt idx="25">
                  <c:v>7.0607430189599234E-3</c:v>
                </c:pt>
                <c:pt idx="26">
                  <c:v>7.8577724434109111E-3</c:v>
                </c:pt>
                <c:pt idx="27">
                  <c:v>1.1308441010445773E-2</c:v>
                </c:pt>
                <c:pt idx="28">
                  <c:v>1.2714963524182811E-2</c:v>
                </c:pt>
                <c:pt idx="29">
                  <c:v>1.5087298164019278E-2</c:v>
                </c:pt>
                <c:pt idx="30">
                  <c:v>1.5115428614294019E-2</c:v>
                </c:pt>
                <c:pt idx="31">
                  <c:v>1.5256080865667723E-2</c:v>
                </c:pt>
                <c:pt idx="32">
                  <c:v>1.6475067044239823E-2</c:v>
                </c:pt>
                <c:pt idx="33">
                  <c:v>2.0525851883802487E-2</c:v>
                </c:pt>
                <c:pt idx="34">
                  <c:v>2.4632897623914633E-2</c:v>
                </c:pt>
                <c:pt idx="35">
                  <c:v>3.1515481124467865E-2</c:v>
                </c:pt>
                <c:pt idx="36">
                  <c:v>3.475048290606305E-2</c:v>
                </c:pt>
                <c:pt idx="37">
                  <c:v>3.4909888790953247E-2</c:v>
                </c:pt>
                <c:pt idx="38">
                  <c:v>4.1717457757440506E-2</c:v>
                </c:pt>
                <c:pt idx="39">
                  <c:v>4.5365039476398555E-2</c:v>
                </c:pt>
                <c:pt idx="40">
                  <c:v>4.7306040545355664E-2</c:v>
                </c:pt>
                <c:pt idx="41">
                  <c:v>4.7343547812388649E-2</c:v>
                </c:pt>
                <c:pt idx="42">
                  <c:v>4.8768823959642181E-2</c:v>
                </c:pt>
                <c:pt idx="43">
                  <c:v>4.9593983834367909E-2</c:v>
                </c:pt>
                <c:pt idx="44">
                  <c:v>4.9790896986291092E-2</c:v>
                </c:pt>
                <c:pt idx="45">
                  <c:v>5.4666841700579484E-2</c:v>
                </c:pt>
                <c:pt idx="46">
                  <c:v>7.185454681844608E-2</c:v>
                </c:pt>
                <c:pt idx="47">
                  <c:v>0.13728597415749302</c:v>
                </c:pt>
                <c:pt idx="48">
                  <c:v>0.14125236764623145</c:v>
                </c:pt>
                <c:pt idx="49">
                  <c:v>0.42356956660352946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23-4F83-A7A5-D4407EAD7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11116464"/>
        <c:axId val="1"/>
      </c:barChart>
      <c:catAx>
        <c:axId val="1111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800" b="1"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116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4447754841456"/>
          <c:y val="8.180798052417361E-2"/>
          <c:w val="0.84348561159584778"/>
          <c:h val="0.83249971470957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Sheet1!$B$2:$B$97</c:f>
              <c:numCache>
                <c:formatCode>#,##0.00;[Red]#,##0.00</c:formatCode>
                <c:ptCount val="96"/>
                <c:pt idx="0">
                  <c:v>-6.0168121745271261E-3</c:v>
                </c:pt>
                <c:pt idx="1">
                  <c:v>-6.1173172877591478E-3</c:v>
                </c:pt>
                <c:pt idx="2">
                  <c:v>-6.2355564398869842E-3</c:v>
                </c:pt>
                <c:pt idx="3">
                  <c:v>-6.3094146466912719E-3</c:v>
                </c:pt>
                <c:pt idx="4">
                  <c:v>-6.290369352592716E-3</c:v>
                </c:pt>
                <c:pt idx="5">
                  <c:v>-6.2644101674251603E-3</c:v>
                </c:pt>
                <c:pt idx="6">
                  <c:v>-6.2727178402481217E-3</c:v>
                </c:pt>
                <c:pt idx="7">
                  <c:v>-6.3458516473250204E-3</c:v>
                </c:pt>
                <c:pt idx="8">
                  <c:v>-6.3258771653904892E-3</c:v>
                </c:pt>
                <c:pt idx="9">
                  <c:v>-6.3223682586941096E-3</c:v>
                </c:pt>
                <c:pt idx="10">
                  <c:v>-6.5253927443157441E-3</c:v>
                </c:pt>
                <c:pt idx="11">
                  <c:v>-6.5617319357036009E-3</c:v>
                </c:pt>
                <c:pt idx="12">
                  <c:v>-6.5092756145160831E-3</c:v>
                </c:pt>
                <c:pt idx="13">
                  <c:v>-6.4857463778011598E-3</c:v>
                </c:pt>
                <c:pt idx="14">
                  <c:v>-6.4970127803123581E-3</c:v>
                </c:pt>
                <c:pt idx="15">
                  <c:v>-6.4542670833185678E-3</c:v>
                </c:pt>
                <c:pt idx="16">
                  <c:v>-6.4393511733200192E-3</c:v>
                </c:pt>
                <c:pt idx="17">
                  <c:v>-6.6187669522144435E-3</c:v>
                </c:pt>
                <c:pt idx="18">
                  <c:v>-6.7543213974041198E-3</c:v>
                </c:pt>
                <c:pt idx="19">
                  <c:v>-6.6672192073982525E-3</c:v>
                </c:pt>
                <c:pt idx="20">
                  <c:v>-6.6834677683720806E-3</c:v>
                </c:pt>
                <c:pt idx="21">
                  <c:v>-6.7048665974499162E-3</c:v>
                </c:pt>
                <c:pt idx="22">
                  <c:v>-6.784251026647108E-3</c:v>
                </c:pt>
                <c:pt idx="23">
                  <c:v>-6.9576912719253106E-3</c:v>
                </c:pt>
                <c:pt idx="24">
                  <c:v>-7.1076878635787447E-3</c:v>
                </c:pt>
                <c:pt idx="25">
                  <c:v>-7.2309214003249481E-3</c:v>
                </c:pt>
                <c:pt idx="26">
                  <c:v>-7.39999385146628E-3</c:v>
                </c:pt>
                <c:pt idx="27">
                  <c:v>-7.4935789605514343E-3</c:v>
                </c:pt>
                <c:pt idx="28">
                  <c:v>-7.4561913763091714E-3</c:v>
                </c:pt>
                <c:pt idx="29">
                  <c:v>-7.1553607013343512E-3</c:v>
                </c:pt>
                <c:pt idx="30">
                  <c:v>-6.975935752823125E-3</c:v>
                </c:pt>
                <c:pt idx="31">
                  <c:v>-6.8498932567964575E-3</c:v>
                </c:pt>
                <c:pt idx="32">
                  <c:v>-6.863317575795151E-3</c:v>
                </c:pt>
                <c:pt idx="33">
                  <c:v>-6.8833776408198377E-3</c:v>
                </c:pt>
                <c:pt idx="34">
                  <c:v>-6.635865231011959E-3</c:v>
                </c:pt>
                <c:pt idx="35">
                  <c:v>-6.7106312298796829E-3</c:v>
                </c:pt>
                <c:pt idx="36">
                  <c:v>-6.6810897810813284E-3</c:v>
                </c:pt>
                <c:pt idx="37">
                  <c:v>-6.58545067783244E-3</c:v>
                </c:pt>
                <c:pt idx="38">
                  <c:v>-6.7279740317919296E-3</c:v>
                </c:pt>
                <c:pt idx="39">
                  <c:v>-6.275490121061377E-3</c:v>
                </c:pt>
                <c:pt idx="40">
                  <c:v>-6.139205163066444E-3</c:v>
                </c:pt>
                <c:pt idx="41">
                  <c:v>-6.0510759759787097E-3</c:v>
                </c:pt>
                <c:pt idx="42">
                  <c:v>-5.8698568391131493E-3</c:v>
                </c:pt>
                <c:pt idx="43">
                  <c:v>-6.0530718959026959E-3</c:v>
                </c:pt>
                <c:pt idx="44">
                  <c:v>-5.8329552445614136E-3</c:v>
                </c:pt>
                <c:pt idx="45">
                  <c:v>-5.8931568354080128E-3</c:v>
                </c:pt>
                <c:pt idx="46">
                  <c:v>-6.1591276838390951E-3</c:v>
                </c:pt>
                <c:pt idx="47">
                  <c:v>-6.4970616849353048E-3</c:v>
                </c:pt>
                <c:pt idx="48">
                  <c:v>-6.5944552415323834E-3</c:v>
                </c:pt>
                <c:pt idx="49">
                  <c:v>-6.2284988914880811E-3</c:v>
                </c:pt>
                <c:pt idx="50">
                  <c:v>-6.0823168604244391E-3</c:v>
                </c:pt>
                <c:pt idx="51">
                  <c:v>-6.0598635254143296E-3</c:v>
                </c:pt>
                <c:pt idx="52">
                  <c:v>-6.1640517680619763E-3</c:v>
                </c:pt>
                <c:pt idx="53">
                  <c:v>-6.5147529322860413E-3</c:v>
                </c:pt>
                <c:pt idx="54">
                  <c:v>-6.5916982434137987E-3</c:v>
                </c:pt>
                <c:pt idx="55">
                  <c:v>-6.5563371444848631E-3</c:v>
                </c:pt>
                <c:pt idx="56">
                  <c:v>-6.5182465562877512E-3</c:v>
                </c:pt>
                <c:pt idx="57">
                  <c:v>-6.5659560725105665E-3</c:v>
                </c:pt>
                <c:pt idx="58">
                  <c:v>-6.6201790732020108E-3</c:v>
                </c:pt>
                <c:pt idx="59">
                  <c:v>-6.3504945299659625E-3</c:v>
                </c:pt>
                <c:pt idx="60">
                  <c:v>-6.2797815017248933E-3</c:v>
                </c:pt>
                <c:pt idx="61">
                  <c:v>-6.1705774786863414E-3</c:v>
                </c:pt>
                <c:pt idx="62">
                  <c:v>-5.9108969873816961E-3</c:v>
                </c:pt>
                <c:pt idx="63">
                  <c:v>-5.8338324712355078E-3</c:v>
                </c:pt>
                <c:pt idx="64">
                  <c:v>-5.5436171559789171E-3</c:v>
                </c:pt>
                <c:pt idx="65">
                  <c:v>-5.3003227699001364E-3</c:v>
                </c:pt>
                <c:pt idx="66">
                  <c:v>-5.0691200518447688E-3</c:v>
                </c:pt>
                <c:pt idx="67">
                  <c:v>-4.8763899893532799E-3</c:v>
                </c:pt>
                <c:pt idx="68">
                  <c:v>-4.7448121013169055E-3</c:v>
                </c:pt>
                <c:pt idx="69">
                  <c:v>-4.5680738505287782E-3</c:v>
                </c:pt>
                <c:pt idx="70">
                  <c:v>-4.4923542115136066E-3</c:v>
                </c:pt>
                <c:pt idx="71">
                  <c:v>-4.652694130920133E-3</c:v>
                </c:pt>
                <c:pt idx="72">
                  <c:v>-3.383478564678904E-3</c:v>
                </c:pt>
                <c:pt idx="73">
                  <c:v>-3.2955908441669656E-3</c:v>
                </c:pt>
                <c:pt idx="74">
                  <c:v>-3.1608769471841748E-3</c:v>
                </c:pt>
                <c:pt idx="75">
                  <c:v>-3.1863195772718626E-3</c:v>
                </c:pt>
                <c:pt idx="76">
                  <c:v>-2.7232019675894757E-3</c:v>
                </c:pt>
                <c:pt idx="77">
                  <c:v>-2.4303824811610069E-3</c:v>
                </c:pt>
                <c:pt idx="78">
                  <c:v>-2.2517094412275764E-3</c:v>
                </c:pt>
                <c:pt idx="79">
                  <c:v>-2.0767439830212441E-3</c:v>
                </c:pt>
                <c:pt idx="80">
                  <c:v>-1.9261452531977863E-3</c:v>
                </c:pt>
                <c:pt idx="81">
                  <c:v>-1.7173928136135946E-3</c:v>
                </c:pt>
                <c:pt idx="82">
                  <c:v>-1.5805790743830574E-3</c:v>
                </c:pt>
                <c:pt idx="83">
                  <c:v>-1.4493465752462391E-3</c:v>
                </c:pt>
                <c:pt idx="84">
                  <c:v>-1.2440908162026909E-3</c:v>
                </c:pt>
                <c:pt idx="85">
                  <c:v>-7.1085712033307083E-3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E-4E75-AD97-B6FFE0160BB0}"/>
            </c:ext>
          </c:extLst>
        </c:ser>
        <c:ser>
          <c:idx val="6"/>
          <c:order val="5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84260"/>
            </a:solidFill>
            <a:ln>
              <a:solidFill>
                <a:srgbClr val="FC8168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Sheet1!$C$2:$C$97</c:f>
              <c:numCache>
                <c:formatCode>_(* #,##0.00_);_(* \(#,##0.00\);_(* "-"??_);_(@_)</c:formatCode>
                <c:ptCount val="96"/>
                <c:pt idx="0">
                  <c:v>5.7453854040986239E-3</c:v>
                </c:pt>
                <c:pt idx="1">
                  <c:v>5.8426139075932601E-3</c:v>
                </c:pt>
                <c:pt idx="2">
                  <c:v>5.9644261537350933E-3</c:v>
                </c:pt>
                <c:pt idx="3">
                  <c:v>6.0284942663333665E-3</c:v>
                </c:pt>
                <c:pt idx="4">
                  <c:v>6.0004872000799445E-3</c:v>
                </c:pt>
                <c:pt idx="5">
                  <c:v>5.9926716300253771E-3</c:v>
                </c:pt>
                <c:pt idx="6">
                  <c:v>6.0000776238627708E-3</c:v>
                </c:pt>
                <c:pt idx="7">
                  <c:v>6.061749409936687E-3</c:v>
                </c:pt>
                <c:pt idx="8">
                  <c:v>6.0702954927965109E-3</c:v>
                </c:pt>
                <c:pt idx="9">
                  <c:v>6.0727468370216824E-3</c:v>
                </c:pt>
                <c:pt idx="10">
                  <c:v>6.2634015095768972E-3</c:v>
                </c:pt>
                <c:pt idx="11">
                  <c:v>6.284922600212098E-3</c:v>
                </c:pt>
                <c:pt idx="12">
                  <c:v>6.2318610843156231E-3</c:v>
                </c:pt>
                <c:pt idx="13">
                  <c:v>6.2199405824725209E-3</c:v>
                </c:pt>
                <c:pt idx="14">
                  <c:v>6.2398019724664898E-3</c:v>
                </c:pt>
                <c:pt idx="15">
                  <c:v>6.2035269683962495E-3</c:v>
                </c:pt>
                <c:pt idx="16">
                  <c:v>6.186428689598733E-3</c:v>
                </c:pt>
                <c:pt idx="17">
                  <c:v>6.3468755878679541E-3</c:v>
                </c:pt>
                <c:pt idx="18">
                  <c:v>6.4490770802084173E-3</c:v>
                </c:pt>
                <c:pt idx="19">
                  <c:v>6.3646432486920441E-3</c:v>
                </c:pt>
                <c:pt idx="20">
                  <c:v>6.3796355721639462E-3</c:v>
                </c:pt>
                <c:pt idx="21">
                  <c:v>6.415369568842845E-3</c:v>
                </c:pt>
                <c:pt idx="22">
                  <c:v>6.465059722294976E-3</c:v>
                </c:pt>
                <c:pt idx="23">
                  <c:v>6.6094414519264162E-3</c:v>
                </c:pt>
                <c:pt idx="24">
                  <c:v>6.7499749990397881E-3</c:v>
                </c:pt>
                <c:pt idx="25">
                  <c:v>6.8483558177125908E-3</c:v>
                </c:pt>
                <c:pt idx="26">
                  <c:v>7.0535045978934443E-3</c:v>
                </c:pt>
                <c:pt idx="27">
                  <c:v>7.2205383375657127E-3</c:v>
                </c:pt>
                <c:pt idx="28">
                  <c:v>7.2204252456251495E-3</c:v>
                </c:pt>
                <c:pt idx="29">
                  <c:v>6.9385542816587297E-3</c:v>
                </c:pt>
                <c:pt idx="30">
                  <c:v>6.7824079336698288E-3</c:v>
                </c:pt>
                <c:pt idx="31">
                  <c:v>6.6647434108616076E-3</c:v>
                </c:pt>
                <c:pt idx="32">
                  <c:v>6.6886088668592853E-3</c:v>
                </c:pt>
                <c:pt idx="33">
                  <c:v>6.7525944529063364E-3</c:v>
                </c:pt>
                <c:pt idx="34">
                  <c:v>6.5628567420313597E-3</c:v>
                </c:pt>
                <c:pt idx="35">
                  <c:v>6.6660088179803373E-3</c:v>
                </c:pt>
                <c:pt idx="36">
                  <c:v>6.6665803907610191E-3</c:v>
                </c:pt>
                <c:pt idx="37">
                  <c:v>6.5976646074132183E-3</c:v>
                </c:pt>
                <c:pt idx="38">
                  <c:v>6.6945293827746924E-3</c:v>
                </c:pt>
                <c:pt idx="39">
                  <c:v>6.3045241843966661E-3</c:v>
                </c:pt>
                <c:pt idx="40">
                  <c:v>6.1826630336318869E-3</c:v>
                </c:pt>
                <c:pt idx="41">
                  <c:v>6.1327650355322344E-3</c:v>
                </c:pt>
                <c:pt idx="42">
                  <c:v>5.9469274683372061E-3</c:v>
                </c:pt>
                <c:pt idx="43">
                  <c:v>6.1107579552065073E-3</c:v>
                </c:pt>
                <c:pt idx="44">
                  <c:v>5.9382499543032151E-3</c:v>
                </c:pt>
                <c:pt idx="45">
                  <c:v>6.0396964815269483E-3</c:v>
                </c:pt>
                <c:pt idx="46">
                  <c:v>6.2946148851722207E-3</c:v>
                </c:pt>
                <c:pt idx="47">
                  <c:v>6.6500842501335264E-3</c:v>
                </c:pt>
                <c:pt idx="48">
                  <c:v>6.7006149517925429E-3</c:v>
                </c:pt>
                <c:pt idx="49">
                  <c:v>6.3571149932972852E-3</c:v>
                </c:pt>
                <c:pt idx="50">
                  <c:v>6.2247576878327075E-3</c:v>
                </c:pt>
                <c:pt idx="51">
                  <c:v>6.2429165856403663E-3</c:v>
                </c:pt>
                <c:pt idx="52">
                  <c:v>6.3496600948369447E-3</c:v>
                </c:pt>
                <c:pt idx="53">
                  <c:v>6.7303764713941543E-3</c:v>
                </c:pt>
                <c:pt idx="54">
                  <c:v>6.8740888189990209E-3</c:v>
                </c:pt>
                <c:pt idx="55">
                  <c:v>6.8740429709150085E-3</c:v>
                </c:pt>
                <c:pt idx="56">
                  <c:v>6.8606217084552492E-3</c:v>
                </c:pt>
                <c:pt idx="57">
                  <c:v>6.9525348907434354E-3</c:v>
                </c:pt>
                <c:pt idx="58">
                  <c:v>6.9907049489528351E-3</c:v>
                </c:pt>
                <c:pt idx="59">
                  <c:v>6.7743570101173331E-3</c:v>
                </c:pt>
                <c:pt idx="60">
                  <c:v>6.739121229284697E-3</c:v>
                </c:pt>
                <c:pt idx="61">
                  <c:v>6.6757316683298011E-3</c:v>
                </c:pt>
                <c:pt idx="62">
                  <c:v>6.4479003127187774E-3</c:v>
                </c:pt>
                <c:pt idx="63">
                  <c:v>6.3930415519290349E-3</c:v>
                </c:pt>
                <c:pt idx="64">
                  <c:v>6.1499825193481817E-3</c:v>
                </c:pt>
                <c:pt idx="65">
                  <c:v>5.9159525027787452E-3</c:v>
                </c:pt>
                <c:pt idx="66">
                  <c:v>5.6790034915272158E-3</c:v>
                </c:pt>
                <c:pt idx="67">
                  <c:v>5.5120369957114982E-3</c:v>
                </c:pt>
                <c:pt idx="68">
                  <c:v>5.3657082507790185E-3</c:v>
                </c:pt>
                <c:pt idx="69">
                  <c:v>5.1953337140517473E-3</c:v>
                </c:pt>
                <c:pt idx="70">
                  <c:v>5.1188285445305046E-3</c:v>
                </c:pt>
                <c:pt idx="71">
                  <c:v>5.3133100038312495E-3</c:v>
                </c:pt>
                <c:pt idx="72">
                  <c:v>3.9286275662754376E-3</c:v>
                </c:pt>
                <c:pt idx="73">
                  <c:v>3.8708712065761409E-3</c:v>
                </c:pt>
                <c:pt idx="74">
                  <c:v>3.7575653082879881E-3</c:v>
                </c:pt>
                <c:pt idx="75">
                  <c:v>3.8241703482015878E-3</c:v>
                </c:pt>
                <c:pt idx="76">
                  <c:v>3.3226687225844124E-3</c:v>
                </c:pt>
                <c:pt idx="77">
                  <c:v>3.0291492887400276E-3</c:v>
                </c:pt>
                <c:pt idx="78">
                  <c:v>2.8417131516824501E-3</c:v>
                </c:pt>
                <c:pt idx="79">
                  <c:v>2.6390890726611868E-3</c:v>
                </c:pt>
                <c:pt idx="80">
                  <c:v>2.5106747024216352E-3</c:v>
                </c:pt>
                <c:pt idx="81">
                  <c:v>2.2912213200290588E-3</c:v>
                </c:pt>
                <c:pt idx="82">
                  <c:v>2.161128909914671E-3</c:v>
                </c:pt>
                <c:pt idx="83">
                  <c:v>2.0463222510098606E-3</c:v>
                </c:pt>
                <c:pt idx="84">
                  <c:v>1.8014537473800035E-3</c:v>
                </c:pt>
                <c:pt idx="85">
                  <c:v>1.2894957020691735E-2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E-4E75-AD97-B6FFE0160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0211632"/>
        <c:axId val="220206536"/>
        <c:extLst>
          <c:ext xmlns:c15="http://schemas.microsoft.com/office/drawing/2012/chart" uri="{02D57815-91ED-43cb-92C2-25804820EDAC}">
            <c15:filteredBarSeries>
              <c15:ser>
                <c:idx val="4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BFE-4E75-AD97-B6FFE0160BB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solidFill>
                      <a:schemeClr val="accent1"/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BFE-4E75-AD97-B6FFE0160BB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chemeClr val="accent1"/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BFE-4E75-AD97-B6FFE0160BB0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BFE-4E75-AD97-B6FFE0160BB0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FF7C80"/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c:spPr>
                <c:invertIfNegative val="0"/>
                <c:dPt>
                  <c:idx val="24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BFE-4E75-AD97-B6FFE0160BB0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BFE-4E75-AD97-B6FFE0160BB0}"/>
                  </c:ext>
                </c:extLst>
              </c15:ser>
            </c15:filteredBarSeries>
            <c15:filteredBa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F85A74"/>
                  </a:solidFill>
                  <a:ln>
                    <a:solidFill>
                      <a:srgbClr val="FC8168"/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BFE-4E75-AD97-B6FFE0160BB0}"/>
                  </c:ext>
                </c:extLst>
              </c15:ser>
            </c15:filteredBarSeries>
            <c15:filteredBarSeries>
              <c15:ser>
                <c:idx val="1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BFE-4E75-AD97-B6FFE0160BB0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BFE-4E75-AD97-B6FFE0160BB0}"/>
                  </c:ext>
                </c:extLst>
              </c15:ser>
            </c15:filteredBarSeries>
          </c:ext>
        </c:extLst>
      </c:barChart>
      <c:catAx>
        <c:axId val="220211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50" baseline="0"/>
            </a:pPr>
            <a:endParaRPr lang="en-US"/>
          </a:p>
        </c:txPr>
        <c:crossAx val="220206536"/>
        <c:crosses val="autoZero"/>
        <c:auto val="1"/>
        <c:lblAlgn val="ctr"/>
        <c:lblOffset val="100"/>
        <c:tickLblSkip val="5"/>
        <c:noMultiLvlLbl val="0"/>
      </c:catAx>
      <c:valAx>
        <c:axId val="220206536"/>
        <c:scaling>
          <c:orientation val="minMax"/>
          <c:max val="1.0000000000000002E-2"/>
        </c:scaling>
        <c:delete val="0"/>
        <c:axPos val="b"/>
        <c:majorGridlines/>
        <c:numFmt formatCode="#,##0.00;[Red]#,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1163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15360081981783"/>
          <c:y val="9.1303963911086639E-2"/>
          <c:w val="0.84348561159584778"/>
          <c:h val="0.83249971470957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Sheet1!$B$2:$B$97</c:f>
              <c:numCache>
                <c:formatCode>#,##0.00;[Red]#,##0.00</c:formatCode>
                <c:ptCount val="96"/>
                <c:pt idx="0">
                  <c:v>-7.6947577347747384E-3</c:v>
                </c:pt>
                <c:pt idx="1">
                  <c:v>-7.7326570681799465E-3</c:v>
                </c:pt>
                <c:pt idx="2">
                  <c:v>-7.9248182213950205E-3</c:v>
                </c:pt>
                <c:pt idx="3">
                  <c:v>-7.9294711301131846E-3</c:v>
                </c:pt>
                <c:pt idx="4">
                  <c:v>-7.8563767179423843E-3</c:v>
                </c:pt>
                <c:pt idx="5">
                  <c:v>-7.8636941128495796E-3</c:v>
                </c:pt>
                <c:pt idx="6">
                  <c:v>-7.8240051991681561E-3</c:v>
                </c:pt>
                <c:pt idx="7">
                  <c:v>-7.7657841875152433E-3</c:v>
                </c:pt>
                <c:pt idx="8">
                  <c:v>-7.7786293970534201E-3</c:v>
                </c:pt>
                <c:pt idx="9">
                  <c:v>-7.8926455448737054E-3</c:v>
                </c:pt>
                <c:pt idx="10">
                  <c:v>-7.8763404801348441E-3</c:v>
                </c:pt>
                <c:pt idx="11">
                  <c:v>-7.6800036396085973E-3</c:v>
                </c:pt>
                <c:pt idx="12">
                  <c:v>-7.615578749664802E-3</c:v>
                </c:pt>
                <c:pt idx="13">
                  <c:v>-7.5595052343433496E-3</c:v>
                </c:pt>
                <c:pt idx="14">
                  <c:v>-7.5602608349044191E-3</c:v>
                </c:pt>
                <c:pt idx="15">
                  <c:v>-7.5782759430183325E-3</c:v>
                </c:pt>
                <c:pt idx="16">
                  <c:v>-7.6904627421118185E-3</c:v>
                </c:pt>
                <c:pt idx="17">
                  <c:v>-7.7738969514340919E-3</c:v>
                </c:pt>
                <c:pt idx="18">
                  <c:v>-7.7985931592458807E-3</c:v>
                </c:pt>
                <c:pt idx="19">
                  <c:v>-7.6819125252365617E-3</c:v>
                </c:pt>
                <c:pt idx="20">
                  <c:v>-7.5389051769415684E-3</c:v>
                </c:pt>
                <c:pt idx="21">
                  <c:v>-7.3433239369763911E-3</c:v>
                </c:pt>
                <c:pt idx="22">
                  <c:v>-7.3388301020605581E-3</c:v>
                </c:pt>
                <c:pt idx="23">
                  <c:v>-7.3791155425007218E-3</c:v>
                </c:pt>
                <c:pt idx="24">
                  <c:v>-7.4780594475502057E-3</c:v>
                </c:pt>
                <c:pt idx="25">
                  <c:v>-7.5208503003770721E-3</c:v>
                </c:pt>
                <c:pt idx="26">
                  <c:v>-7.3552544721511683E-3</c:v>
                </c:pt>
                <c:pt idx="27">
                  <c:v>-7.5602210664538361E-3</c:v>
                </c:pt>
                <c:pt idx="28">
                  <c:v>-7.4397226611885893E-3</c:v>
                </c:pt>
                <c:pt idx="29">
                  <c:v>-7.4651744695614468E-3</c:v>
                </c:pt>
                <c:pt idx="30">
                  <c:v>-7.5086811544987997E-3</c:v>
                </c:pt>
                <c:pt idx="31">
                  <c:v>-6.9633761601103272E-3</c:v>
                </c:pt>
                <c:pt idx="32">
                  <c:v>-6.9507297928250635E-3</c:v>
                </c:pt>
                <c:pt idx="33">
                  <c:v>-6.85393338410704E-3</c:v>
                </c:pt>
                <c:pt idx="34">
                  <c:v>-6.8343275379698226E-3</c:v>
                </c:pt>
                <c:pt idx="35">
                  <c:v>-6.9519626147931243E-3</c:v>
                </c:pt>
                <c:pt idx="36">
                  <c:v>-6.6853151536368583E-3</c:v>
                </c:pt>
                <c:pt idx="37">
                  <c:v>-6.861051936761323E-3</c:v>
                </c:pt>
                <c:pt idx="38">
                  <c:v>-7.0531733215258149E-3</c:v>
                </c:pt>
                <c:pt idx="39">
                  <c:v>-7.2911874982626154E-3</c:v>
                </c:pt>
                <c:pt idx="40">
                  <c:v>-7.207673752039177E-3</c:v>
                </c:pt>
                <c:pt idx="41">
                  <c:v>-6.7445701450049179E-3</c:v>
                </c:pt>
                <c:pt idx="42">
                  <c:v>-6.5939670226486495E-3</c:v>
                </c:pt>
                <c:pt idx="43">
                  <c:v>-6.5165776178149294E-3</c:v>
                </c:pt>
                <c:pt idx="44">
                  <c:v>-6.6157203651173264E-3</c:v>
                </c:pt>
                <c:pt idx="45">
                  <c:v>-6.9671939313662558E-3</c:v>
                </c:pt>
                <c:pt idx="46">
                  <c:v>-6.9598367680084768E-3</c:v>
                </c:pt>
                <c:pt idx="47">
                  <c:v>-7.0056897915302032E-3</c:v>
                </c:pt>
                <c:pt idx="48">
                  <c:v>-6.9082968560534403E-3</c:v>
                </c:pt>
                <c:pt idx="49">
                  <c:v>-6.9509286350779766E-3</c:v>
                </c:pt>
                <c:pt idx="50">
                  <c:v>-7.0369080252375357E-3</c:v>
                </c:pt>
                <c:pt idx="51">
                  <c:v>-6.6319458929550226E-3</c:v>
                </c:pt>
                <c:pt idx="52">
                  <c:v>-6.6416493948971752E-3</c:v>
                </c:pt>
                <c:pt idx="53">
                  <c:v>-6.395204306636865E-3</c:v>
                </c:pt>
                <c:pt idx="54">
                  <c:v>-6.2199049764688086E-3</c:v>
                </c:pt>
                <c:pt idx="55">
                  <c:v>-6.0957876422005454E-3</c:v>
                </c:pt>
                <c:pt idx="56">
                  <c:v>-5.6783779848856826E-3</c:v>
                </c:pt>
                <c:pt idx="57">
                  <c:v>-5.5350922574366104E-3</c:v>
                </c:pt>
                <c:pt idx="58">
                  <c:v>-5.2035426849295586E-3</c:v>
                </c:pt>
                <c:pt idx="59">
                  <c:v>-4.9781351070274388E-3</c:v>
                </c:pt>
                <c:pt idx="60">
                  <c:v>-4.9005070914902235E-3</c:v>
                </c:pt>
                <c:pt idx="61">
                  <c:v>-4.687268659466377E-3</c:v>
                </c:pt>
                <c:pt idx="62">
                  <c:v>-4.742586574226759E-3</c:v>
                </c:pt>
                <c:pt idx="63">
                  <c:v>-4.6019255645161385E-3</c:v>
                </c:pt>
                <c:pt idx="64">
                  <c:v>-3.5694968189415219E-3</c:v>
                </c:pt>
                <c:pt idx="65">
                  <c:v>-3.5792798577848391E-3</c:v>
                </c:pt>
                <c:pt idx="66">
                  <c:v>-3.4659000051738753E-3</c:v>
                </c:pt>
                <c:pt idx="67">
                  <c:v>-3.3108428163523573E-3</c:v>
                </c:pt>
                <c:pt idx="68">
                  <c:v>-2.9509383385799186E-3</c:v>
                </c:pt>
                <c:pt idx="69">
                  <c:v>-2.7304222800994577E-3</c:v>
                </c:pt>
                <c:pt idx="70">
                  <c:v>-2.5455785217915797E-3</c:v>
                </c:pt>
                <c:pt idx="71">
                  <c:v>-2.3897259639584102E-3</c:v>
                </c:pt>
                <c:pt idx="72">
                  <c:v>-2.2643360392715041E-3</c:v>
                </c:pt>
                <c:pt idx="73">
                  <c:v>-2.0889571722022826E-3</c:v>
                </c:pt>
                <c:pt idx="74">
                  <c:v>-2.0002735274031072E-3</c:v>
                </c:pt>
                <c:pt idx="75">
                  <c:v>-1.9330648459185301E-3</c:v>
                </c:pt>
                <c:pt idx="76">
                  <c:v>-1.7242804803599332E-3</c:v>
                </c:pt>
                <c:pt idx="77">
                  <c:v>-1.6234276896824852E-3</c:v>
                </c:pt>
                <c:pt idx="78">
                  <c:v>-1.5459985163981825E-3</c:v>
                </c:pt>
                <c:pt idx="79">
                  <c:v>-1.4661434676283421E-3</c:v>
                </c:pt>
                <c:pt idx="80">
                  <c:v>-1.3638987811805034E-3</c:v>
                </c:pt>
                <c:pt idx="81">
                  <c:v>-1.2093188137659765E-3</c:v>
                </c:pt>
                <c:pt idx="82">
                  <c:v>-1.0863945330151911E-3</c:v>
                </c:pt>
                <c:pt idx="83">
                  <c:v>-9.9293867414610468E-4</c:v>
                </c:pt>
                <c:pt idx="84">
                  <c:v>-8.7641711393911638E-4</c:v>
                </c:pt>
                <c:pt idx="85">
                  <c:v>-4.0154602237746856E-3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0-43E5-9391-5CD523DA4AA1}"/>
            </c:ext>
          </c:extLst>
        </c:ser>
        <c:ser>
          <c:idx val="6"/>
          <c:order val="5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84260"/>
            </a:solidFill>
            <a:ln>
              <a:solidFill>
                <a:srgbClr val="FC8168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Sheet1!$C$2:$C$97</c:f>
              <c:numCache>
                <c:formatCode>_(* #,##0.00_);_(* \(#,##0.00\);_(* "-"??_);_(@_)</c:formatCode>
                <c:ptCount val="96"/>
                <c:pt idx="0">
                  <c:v>7.4111291452197067E-3</c:v>
                </c:pt>
                <c:pt idx="1">
                  <c:v>7.4328427192378007E-3</c:v>
                </c:pt>
                <c:pt idx="2">
                  <c:v>7.5896099514343703E-3</c:v>
                </c:pt>
                <c:pt idx="3">
                  <c:v>7.590643931149518E-3</c:v>
                </c:pt>
                <c:pt idx="4">
                  <c:v>7.5300765809122334E-3</c:v>
                </c:pt>
                <c:pt idx="5">
                  <c:v>7.5447511391772094E-3</c:v>
                </c:pt>
                <c:pt idx="6">
                  <c:v>7.5209696057288201E-3</c:v>
                </c:pt>
                <c:pt idx="7">
                  <c:v>7.4913023415942078E-3</c:v>
                </c:pt>
                <c:pt idx="8">
                  <c:v>7.4325643400837233E-3</c:v>
                </c:pt>
                <c:pt idx="9">
                  <c:v>7.5685326726255978E-3</c:v>
                </c:pt>
                <c:pt idx="10">
                  <c:v>7.5262588096563048E-3</c:v>
                </c:pt>
                <c:pt idx="11">
                  <c:v>7.3367223741796815E-3</c:v>
                </c:pt>
                <c:pt idx="12">
                  <c:v>7.2439425789704989E-3</c:v>
                </c:pt>
                <c:pt idx="13">
                  <c:v>7.2420734617931175E-3</c:v>
                </c:pt>
                <c:pt idx="14">
                  <c:v>7.1988849244604249E-3</c:v>
                </c:pt>
                <c:pt idx="15">
                  <c:v>7.2042934337396567E-3</c:v>
                </c:pt>
                <c:pt idx="16">
                  <c:v>7.2675650386165571E-3</c:v>
                </c:pt>
                <c:pt idx="17">
                  <c:v>7.3138555150946919E-3</c:v>
                </c:pt>
                <c:pt idx="18">
                  <c:v>7.3141338942487701E-3</c:v>
                </c:pt>
                <c:pt idx="19">
                  <c:v>7.265934532142671E-3</c:v>
                </c:pt>
                <c:pt idx="20">
                  <c:v>7.1372438260574106E-3</c:v>
                </c:pt>
                <c:pt idx="21">
                  <c:v>6.9341463489321241E-3</c:v>
                </c:pt>
                <c:pt idx="22">
                  <c:v>6.9236872464289029E-3</c:v>
                </c:pt>
                <c:pt idx="23">
                  <c:v>7.0267670703389757E-3</c:v>
                </c:pt>
                <c:pt idx="24">
                  <c:v>7.1623377183750248E-3</c:v>
                </c:pt>
                <c:pt idx="25">
                  <c:v>7.2159455897603557E-3</c:v>
                </c:pt>
                <c:pt idx="26">
                  <c:v>7.127580092565841E-3</c:v>
                </c:pt>
                <c:pt idx="27">
                  <c:v>7.3334613612319093E-3</c:v>
                </c:pt>
                <c:pt idx="28">
                  <c:v>7.3026010435798192E-3</c:v>
                </c:pt>
                <c:pt idx="29">
                  <c:v>7.3716788422417776E-3</c:v>
                </c:pt>
                <c:pt idx="30">
                  <c:v>7.3687359768986665E-3</c:v>
                </c:pt>
                <c:pt idx="31">
                  <c:v>6.8934632239861342E-3</c:v>
                </c:pt>
                <c:pt idx="32">
                  <c:v>6.9331919061181415E-3</c:v>
                </c:pt>
                <c:pt idx="33">
                  <c:v>6.8436731238567319E-3</c:v>
                </c:pt>
                <c:pt idx="34">
                  <c:v>6.85962027254035E-3</c:v>
                </c:pt>
                <c:pt idx="35">
                  <c:v>6.9700572598082027E-3</c:v>
                </c:pt>
                <c:pt idx="36">
                  <c:v>6.8167498828123185E-3</c:v>
                </c:pt>
                <c:pt idx="37">
                  <c:v>6.9464745686127266E-3</c:v>
                </c:pt>
                <c:pt idx="38">
                  <c:v>7.1721207572183416E-3</c:v>
                </c:pt>
                <c:pt idx="39">
                  <c:v>7.3870294641666572E-3</c:v>
                </c:pt>
                <c:pt idx="40">
                  <c:v>7.2603271806105261E-3</c:v>
                </c:pt>
                <c:pt idx="41">
                  <c:v>6.7475925472491941E-3</c:v>
                </c:pt>
                <c:pt idx="42">
                  <c:v>6.599176689674969E-3</c:v>
                </c:pt>
                <c:pt idx="43">
                  <c:v>6.5075501795326821E-3</c:v>
                </c:pt>
                <c:pt idx="44">
                  <c:v>6.606215705428087E-3</c:v>
                </c:pt>
                <c:pt idx="45">
                  <c:v>7.0214778664114911E-3</c:v>
                </c:pt>
                <c:pt idx="46">
                  <c:v>7.019966665289353E-3</c:v>
                </c:pt>
                <c:pt idx="47">
                  <c:v>7.0937371411200567E-3</c:v>
                </c:pt>
                <c:pt idx="48">
                  <c:v>6.9980940174689281E-3</c:v>
                </c:pt>
                <c:pt idx="49">
                  <c:v>7.0858232194541213E-3</c:v>
                </c:pt>
                <c:pt idx="50">
                  <c:v>7.0644675614912706E-3</c:v>
                </c:pt>
                <c:pt idx="51">
                  <c:v>6.762306873964753E-3</c:v>
                </c:pt>
                <c:pt idx="52">
                  <c:v>6.7887528936021752E-3</c:v>
                </c:pt>
                <c:pt idx="53">
                  <c:v>6.6216856327047146E-3</c:v>
                </c:pt>
                <c:pt idx="54">
                  <c:v>6.4441195008534506E-3</c:v>
                </c:pt>
                <c:pt idx="55">
                  <c:v>6.3503057259291212E-3</c:v>
                </c:pt>
                <c:pt idx="56">
                  <c:v>6.0167279624423571E-3</c:v>
                </c:pt>
                <c:pt idx="57">
                  <c:v>5.8381676193265284E-3</c:v>
                </c:pt>
                <c:pt idx="58">
                  <c:v>5.5495679734486733E-3</c:v>
                </c:pt>
                <c:pt idx="59">
                  <c:v>5.3417778191546415E-3</c:v>
                </c:pt>
                <c:pt idx="60">
                  <c:v>5.2693992390943278E-3</c:v>
                </c:pt>
                <c:pt idx="61">
                  <c:v>5.0478492008987196E-3</c:v>
                </c:pt>
                <c:pt idx="62">
                  <c:v>5.0845554807864499E-3</c:v>
                </c:pt>
                <c:pt idx="63">
                  <c:v>4.9453261352968023E-3</c:v>
                </c:pt>
                <c:pt idx="64">
                  <c:v>3.8697486208400761E-3</c:v>
                </c:pt>
                <c:pt idx="65">
                  <c:v>3.9486889952465168E-3</c:v>
                </c:pt>
                <c:pt idx="66">
                  <c:v>3.8422288530369237E-3</c:v>
                </c:pt>
                <c:pt idx="67">
                  <c:v>3.6711449786306217E-3</c:v>
                </c:pt>
                <c:pt idx="68">
                  <c:v>3.2954126575263126E-3</c:v>
                </c:pt>
                <c:pt idx="69">
                  <c:v>3.1316064095766247E-3</c:v>
                </c:pt>
                <c:pt idx="70">
                  <c:v>2.9178907561457864E-3</c:v>
                </c:pt>
                <c:pt idx="71">
                  <c:v>2.7649810636557284E-3</c:v>
                </c:pt>
                <c:pt idx="72">
                  <c:v>2.6785642205397605E-3</c:v>
                </c:pt>
                <c:pt idx="73">
                  <c:v>2.5032251219211216E-3</c:v>
                </c:pt>
                <c:pt idx="74">
                  <c:v>2.4693424020247549E-3</c:v>
                </c:pt>
                <c:pt idx="75">
                  <c:v>2.3958105368975463E-3</c:v>
                </c:pt>
                <c:pt idx="76">
                  <c:v>2.1776010485508755E-3</c:v>
                </c:pt>
                <c:pt idx="77">
                  <c:v>2.1169541614124258E-3</c:v>
                </c:pt>
                <c:pt idx="78">
                  <c:v>2.0209531217060539E-3</c:v>
                </c:pt>
                <c:pt idx="79">
                  <c:v>1.9750603297337449E-3</c:v>
                </c:pt>
                <c:pt idx="80">
                  <c:v>1.9221285220083178E-3</c:v>
                </c:pt>
                <c:pt idx="81">
                  <c:v>1.7407446189011252E-3</c:v>
                </c:pt>
                <c:pt idx="82">
                  <c:v>1.6358752147148357E-3</c:v>
                </c:pt>
                <c:pt idx="83">
                  <c:v>1.5387208899415687E-3</c:v>
                </c:pt>
                <c:pt idx="84">
                  <c:v>1.4414074913659712E-3</c:v>
                </c:pt>
                <c:pt idx="85">
                  <c:v>8.1210357565695192E-3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00-43E5-9391-5CD523DA4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0211632"/>
        <c:axId val="220206536"/>
        <c:extLst>
          <c:ext xmlns:c15="http://schemas.microsoft.com/office/drawing/2012/chart" uri="{02D57815-91ED-43cb-92C2-25804820EDAC}">
            <c15:filteredBarSeries>
              <c15:ser>
                <c:idx val="4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C00-43E5-9391-5CD523DA4AA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solidFill>
                      <a:schemeClr val="accent1"/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C00-43E5-9391-5CD523DA4AA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chemeClr val="accent1"/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C00-43E5-9391-5CD523DA4AA1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C00-43E5-9391-5CD523DA4AA1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FF7C80"/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c:spPr>
                <c:invertIfNegative val="0"/>
                <c:dPt>
                  <c:idx val="24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AC00-43E5-9391-5CD523DA4AA1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C00-43E5-9391-5CD523DA4AA1}"/>
                  </c:ext>
                </c:extLst>
              </c15:ser>
            </c15:filteredBarSeries>
            <c15:filteredBa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F85A74"/>
                  </a:solidFill>
                  <a:ln>
                    <a:solidFill>
                      <a:srgbClr val="FC8168"/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C00-43E5-9391-5CD523DA4AA1}"/>
                  </c:ext>
                </c:extLst>
              </c15:ser>
            </c15:filteredBarSeries>
            <c15:filteredBarSeries>
              <c15:ser>
                <c:idx val="1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D240-4736-83F5-8F0169FFF79B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240-4736-83F5-8F0169FFF79B}"/>
                  </c:ext>
                </c:extLst>
              </c15:ser>
            </c15:filteredBarSeries>
          </c:ext>
        </c:extLst>
      </c:barChart>
      <c:catAx>
        <c:axId val="220211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50" baseline="0"/>
            </a:pPr>
            <a:endParaRPr lang="en-US"/>
          </a:p>
        </c:txPr>
        <c:crossAx val="220206536"/>
        <c:crosses val="autoZero"/>
        <c:auto val="1"/>
        <c:lblAlgn val="ctr"/>
        <c:lblOffset val="100"/>
        <c:tickLblSkip val="5"/>
        <c:noMultiLvlLbl val="0"/>
      </c:catAx>
      <c:valAx>
        <c:axId val="220206536"/>
        <c:scaling>
          <c:orientation val="minMax"/>
          <c:max val="1.0000000000000002E-2"/>
        </c:scaling>
        <c:delete val="0"/>
        <c:axPos val="b"/>
        <c:majorGridlines/>
        <c:numFmt formatCode="#,##0.00;[Red]#,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1163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4447754841456"/>
          <c:y val="8.180798052417361E-2"/>
          <c:w val="0.84348561159584778"/>
          <c:h val="0.83249971470957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Sheet1!$B$2:$B$97</c:f>
              <c:numCache>
                <c:formatCode>#,##0.00;[Red]#,##0.00</c:formatCode>
                <c:ptCount val="96"/>
                <c:pt idx="0">
                  <c:v>-6.9573576193446797E-3</c:v>
                </c:pt>
                <c:pt idx="1">
                  <c:v>-7.0902759038661105E-3</c:v>
                </c:pt>
                <c:pt idx="2">
                  <c:v>-7.2550736720932048E-3</c:v>
                </c:pt>
                <c:pt idx="3">
                  <c:v>-7.3699443363309924E-3</c:v>
                </c:pt>
                <c:pt idx="4">
                  <c:v>-7.3548581981402244E-3</c:v>
                </c:pt>
                <c:pt idx="5">
                  <c:v>-7.2285596971205165E-3</c:v>
                </c:pt>
                <c:pt idx="6">
                  <c:v>-7.1814547113608898E-3</c:v>
                </c:pt>
                <c:pt idx="7">
                  <c:v>-7.3056627544326857E-3</c:v>
                </c:pt>
                <c:pt idx="8">
                  <c:v>-7.3230832373319555E-3</c:v>
                </c:pt>
                <c:pt idx="9">
                  <c:v>-7.310226920952294E-3</c:v>
                </c:pt>
                <c:pt idx="10">
                  <c:v>-7.5029671437498177E-3</c:v>
                </c:pt>
                <c:pt idx="11">
                  <c:v>-7.4880203694222443E-3</c:v>
                </c:pt>
                <c:pt idx="12">
                  <c:v>-7.4280590672829569E-3</c:v>
                </c:pt>
                <c:pt idx="13">
                  <c:v>-7.411683813357643E-3</c:v>
                </c:pt>
                <c:pt idx="14">
                  <c:v>-7.3494578484414501E-3</c:v>
                </c:pt>
                <c:pt idx="15">
                  <c:v>-7.3076835304490004E-3</c:v>
                </c:pt>
                <c:pt idx="16">
                  <c:v>-7.2326709310847441E-3</c:v>
                </c:pt>
                <c:pt idx="17">
                  <c:v>-7.3329780716187409E-3</c:v>
                </c:pt>
                <c:pt idx="18">
                  <c:v>-7.2606830675867699E-3</c:v>
                </c:pt>
                <c:pt idx="19">
                  <c:v>-7.0655736591149453E-3</c:v>
                </c:pt>
                <c:pt idx="20">
                  <c:v>-7.0005255759690707E-3</c:v>
                </c:pt>
                <c:pt idx="21">
                  <c:v>-6.9815372496088669E-3</c:v>
                </c:pt>
                <c:pt idx="22">
                  <c:v>-7.098080280204983E-3</c:v>
                </c:pt>
                <c:pt idx="23">
                  <c:v>-7.3225257818791785E-3</c:v>
                </c:pt>
                <c:pt idx="24">
                  <c:v>-7.4844317499449947E-3</c:v>
                </c:pt>
                <c:pt idx="25">
                  <c:v>-7.6486023807877156E-3</c:v>
                </c:pt>
                <c:pt idx="26">
                  <c:v>-7.8307509499824842E-3</c:v>
                </c:pt>
                <c:pt idx="27">
                  <c:v>-7.7730543106201014E-3</c:v>
                </c:pt>
                <c:pt idx="28">
                  <c:v>-7.7277958960477976E-3</c:v>
                </c:pt>
                <c:pt idx="29">
                  <c:v>-7.4872538681746764E-3</c:v>
                </c:pt>
                <c:pt idx="30">
                  <c:v>-7.4115792904602476E-3</c:v>
                </c:pt>
                <c:pt idx="31">
                  <c:v>-7.3484126194674941E-3</c:v>
                </c:pt>
                <c:pt idx="32">
                  <c:v>-7.3781319632936493E-3</c:v>
                </c:pt>
                <c:pt idx="33">
                  <c:v>-7.4183732787909623E-3</c:v>
                </c:pt>
                <c:pt idx="34">
                  <c:v>-7.1792248895497833E-3</c:v>
                </c:pt>
                <c:pt idx="35">
                  <c:v>-7.2826328760398507E-3</c:v>
                </c:pt>
                <c:pt idx="36">
                  <c:v>-7.2386984181678909E-3</c:v>
                </c:pt>
                <c:pt idx="37">
                  <c:v>-7.1216327730847968E-3</c:v>
                </c:pt>
                <c:pt idx="38">
                  <c:v>-7.2361550276645982E-3</c:v>
                </c:pt>
                <c:pt idx="39">
                  <c:v>-6.7372323974295035E-3</c:v>
                </c:pt>
                <c:pt idx="40">
                  <c:v>-6.5755703161242771E-3</c:v>
                </c:pt>
                <c:pt idx="41">
                  <c:v>-6.4892344028754942E-3</c:v>
                </c:pt>
                <c:pt idx="42">
                  <c:v>-6.3712628926816377E-3</c:v>
                </c:pt>
                <c:pt idx="43">
                  <c:v>-6.4990247142648842E-3</c:v>
                </c:pt>
                <c:pt idx="44">
                  <c:v>-6.2599460069553024E-3</c:v>
                </c:pt>
                <c:pt idx="45">
                  <c:v>-6.2490756256261574E-3</c:v>
                </c:pt>
                <c:pt idx="46">
                  <c:v>-6.4181239916806746E-3</c:v>
                </c:pt>
                <c:pt idx="47">
                  <c:v>-6.6171007473561369E-3</c:v>
                </c:pt>
                <c:pt idx="48">
                  <c:v>-6.539509916522788E-3</c:v>
                </c:pt>
                <c:pt idx="49">
                  <c:v>-6.1073077357918981E-3</c:v>
                </c:pt>
                <c:pt idx="50">
                  <c:v>-5.9056830667157459E-3</c:v>
                </c:pt>
                <c:pt idx="51">
                  <c:v>-5.755274617363448E-3</c:v>
                </c:pt>
                <c:pt idx="52">
                  <c:v>-5.78363516352346E-3</c:v>
                </c:pt>
                <c:pt idx="53">
                  <c:v>-6.0104150099061573E-3</c:v>
                </c:pt>
                <c:pt idx="54">
                  <c:v>-6.0252921023021344E-3</c:v>
                </c:pt>
                <c:pt idx="55">
                  <c:v>-5.9786748900636875E-3</c:v>
                </c:pt>
                <c:pt idx="56">
                  <c:v>-5.9044636329127972E-3</c:v>
                </c:pt>
                <c:pt idx="57">
                  <c:v>-5.8620273365701751E-3</c:v>
                </c:pt>
                <c:pt idx="58">
                  <c:v>-5.9015021508199211E-3</c:v>
                </c:pt>
                <c:pt idx="59">
                  <c:v>-5.592915716742251E-3</c:v>
                </c:pt>
                <c:pt idx="60">
                  <c:v>-5.4707981316183679E-3</c:v>
                </c:pt>
                <c:pt idx="61">
                  <c:v>-5.3234208462905434E-3</c:v>
                </c:pt>
                <c:pt idx="62">
                  <c:v>-5.0837498425623856E-3</c:v>
                </c:pt>
                <c:pt idx="63">
                  <c:v>-4.9568242041583043E-3</c:v>
                </c:pt>
                <c:pt idx="64">
                  <c:v>-4.6267757351487332E-3</c:v>
                </c:pt>
                <c:pt idx="65">
                  <c:v>-4.4141761618460415E-3</c:v>
                </c:pt>
                <c:pt idx="66">
                  <c:v>-4.1492802988797413E-3</c:v>
                </c:pt>
                <c:pt idx="67">
                  <c:v>-3.973333421597113E-3</c:v>
                </c:pt>
                <c:pt idx="68">
                  <c:v>-3.8490556965937207E-3</c:v>
                </c:pt>
                <c:pt idx="69">
                  <c:v>-3.6770806894121265E-3</c:v>
                </c:pt>
                <c:pt idx="70">
                  <c:v>-3.5958663981357298E-3</c:v>
                </c:pt>
                <c:pt idx="71">
                  <c:v>-3.6808086727525705E-3</c:v>
                </c:pt>
                <c:pt idx="72">
                  <c:v>-2.724946776069622E-3</c:v>
                </c:pt>
                <c:pt idx="73">
                  <c:v>-2.6608045580345098E-3</c:v>
                </c:pt>
                <c:pt idx="74">
                  <c:v>-2.52380988051465E-3</c:v>
                </c:pt>
                <c:pt idx="75">
                  <c:v>-2.4476823702448396E-3</c:v>
                </c:pt>
                <c:pt idx="76">
                  <c:v>-2.0880539212723083E-3</c:v>
                </c:pt>
                <c:pt idx="77">
                  <c:v>-1.9041284628218151E-3</c:v>
                </c:pt>
                <c:pt idx="78">
                  <c:v>-1.7495739385394911E-3</c:v>
                </c:pt>
                <c:pt idx="79">
                  <c:v>-1.5871105150208984E-3</c:v>
                </c:pt>
                <c:pt idx="80">
                  <c:v>-1.4532863653887059E-3</c:v>
                </c:pt>
                <c:pt idx="81">
                  <c:v>-1.2963974963978797E-3</c:v>
                </c:pt>
                <c:pt idx="82">
                  <c:v>-1.1878678879354272E-3</c:v>
                </c:pt>
                <c:pt idx="83">
                  <c:v>-1.1009396782680695E-3</c:v>
                </c:pt>
                <c:pt idx="84">
                  <c:v>-9.5154161692392945E-4</c:v>
                </c:pt>
                <c:pt idx="85">
                  <c:v>-5.0496056960798166E-3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F-4CF7-BBD8-81A041562B3C}"/>
            </c:ext>
          </c:extLst>
        </c:ser>
        <c:ser>
          <c:idx val="6"/>
          <c:order val="5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84260"/>
            </a:solidFill>
            <a:ln>
              <a:solidFill>
                <a:srgbClr val="FC8168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Sheet1!$C$2:$C$97</c:f>
              <c:numCache>
                <c:formatCode>_(* #,##0.00_);_(* \(#,##0.00\);_(* "-"??_);_(@_)</c:formatCode>
                <c:ptCount val="96"/>
                <c:pt idx="0">
                  <c:v>6.6537882843419995E-3</c:v>
                </c:pt>
                <c:pt idx="1">
                  <c:v>6.796427198321223E-3</c:v>
                </c:pt>
                <c:pt idx="2">
                  <c:v>6.9723392346380522E-3</c:v>
                </c:pt>
                <c:pt idx="3">
                  <c:v>7.0691622785921948E-3</c:v>
                </c:pt>
                <c:pt idx="4">
                  <c:v>7.003278012267156E-3</c:v>
                </c:pt>
                <c:pt idx="5">
                  <c:v>6.9478111947158796E-3</c:v>
                </c:pt>
                <c:pt idx="6">
                  <c:v>6.8927973097199849E-3</c:v>
                </c:pt>
                <c:pt idx="7">
                  <c:v>7.0227541121485396E-3</c:v>
                </c:pt>
                <c:pt idx="8">
                  <c:v>7.0782906116314123E-3</c:v>
                </c:pt>
                <c:pt idx="9">
                  <c:v>7.0548426416489948E-3</c:v>
                </c:pt>
                <c:pt idx="10">
                  <c:v>7.1954259386461045E-3</c:v>
                </c:pt>
                <c:pt idx="11">
                  <c:v>7.1731974024666356E-3</c:v>
                </c:pt>
                <c:pt idx="12">
                  <c:v>7.1199952476922648E-3</c:v>
                </c:pt>
                <c:pt idx="13">
                  <c:v>7.1056756107490647E-3</c:v>
                </c:pt>
                <c:pt idx="14">
                  <c:v>7.0925754076088142E-3</c:v>
                </c:pt>
                <c:pt idx="15">
                  <c:v>7.0646329530383847E-3</c:v>
                </c:pt>
                <c:pt idx="16">
                  <c:v>6.9870072812392376E-3</c:v>
                </c:pt>
                <c:pt idx="17">
                  <c:v>7.0968956873678326E-3</c:v>
                </c:pt>
                <c:pt idx="18">
                  <c:v>6.8498383988903847E-3</c:v>
                </c:pt>
                <c:pt idx="19">
                  <c:v>6.6108293735123993E-3</c:v>
                </c:pt>
                <c:pt idx="20">
                  <c:v>6.5594041079937541E-3</c:v>
                </c:pt>
                <c:pt idx="21">
                  <c:v>6.5988092403119029E-3</c:v>
                </c:pt>
                <c:pt idx="22">
                  <c:v>6.708767328372096E-3</c:v>
                </c:pt>
                <c:pt idx="23">
                  <c:v>6.8386196079032553E-3</c:v>
                </c:pt>
                <c:pt idx="24">
                  <c:v>7.0384673877236809E-3</c:v>
                </c:pt>
                <c:pt idx="25">
                  <c:v>7.1305172193634244E-3</c:v>
                </c:pt>
                <c:pt idx="26">
                  <c:v>7.4067712371800485E-3</c:v>
                </c:pt>
                <c:pt idx="27">
                  <c:v>7.5137330021815673E-3</c:v>
                </c:pt>
                <c:pt idx="28">
                  <c:v>7.4981939314354186E-3</c:v>
                </c:pt>
                <c:pt idx="29">
                  <c:v>7.2330890226743267E-3</c:v>
                </c:pt>
                <c:pt idx="30">
                  <c:v>7.1118424616954069E-3</c:v>
                </c:pt>
                <c:pt idx="31">
                  <c:v>7.1188803367867115E-3</c:v>
                </c:pt>
                <c:pt idx="32">
                  <c:v>7.1337225882168896E-3</c:v>
                </c:pt>
                <c:pt idx="33">
                  <c:v>7.2190481134575147E-3</c:v>
                </c:pt>
                <c:pt idx="34">
                  <c:v>7.0287815992316873E-3</c:v>
                </c:pt>
                <c:pt idx="35">
                  <c:v>7.1341755207722712E-3</c:v>
                </c:pt>
                <c:pt idx="36">
                  <c:v>7.114769102822484E-3</c:v>
                </c:pt>
                <c:pt idx="37">
                  <c:v>7.0708346449505251E-3</c:v>
                </c:pt>
                <c:pt idx="38">
                  <c:v>7.1425373525639208E-3</c:v>
                </c:pt>
                <c:pt idx="39">
                  <c:v>6.6773059362560143E-3</c:v>
                </c:pt>
                <c:pt idx="40">
                  <c:v>6.5423668757182687E-3</c:v>
                </c:pt>
                <c:pt idx="41">
                  <c:v>6.5202428624361953E-3</c:v>
                </c:pt>
                <c:pt idx="42">
                  <c:v>6.3881259201281314E-3</c:v>
                </c:pt>
                <c:pt idx="43">
                  <c:v>6.5112538932601723E-3</c:v>
                </c:pt>
                <c:pt idx="44">
                  <c:v>6.3316835555344963E-3</c:v>
                </c:pt>
                <c:pt idx="45">
                  <c:v>6.3869761682567791E-3</c:v>
                </c:pt>
                <c:pt idx="46">
                  <c:v>6.521497137204943E-3</c:v>
                </c:pt>
                <c:pt idx="47">
                  <c:v>6.7149690202842364E-3</c:v>
                </c:pt>
                <c:pt idx="48">
                  <c:v>6.6204803210385956E-3</c:v>
                </c:pt>
                <c:pt idx="49">
                  <c:v>6.1890098005894746E-3</c:v>
                </c:pt>
                <c:pt idx="50">
                  <c:v>5.9498962523140938E-3</c:v>
                </c:pt>
                <c:pt idx="51">
                  <c:v>5.8248868670289318E-3</c:v>
                </c:pt>
                <c:pt idx="52">
                  <c:v>5.8448507404314952E-3</c:v>
                </c:pt>
                <c:pt idx="53">
                  <c:v>6.1234739439224202E-3</c:v>
                </c:pt>
                <c:pt idx="54">
                  <c:v>6.2009950928241719E-3</c:v>
                </c:pt>
                <c:pt idx="55">
                  <c:v>6.1831565183353195E-3</c:v>
                </c:pt>
                <c:pt idx="56">
                  <c:v>6.128700088792201E-3</c:v>
                </c:pt>
                <c:pt idx="57">
                  <c:v>6.115495362754555E-3</c:v>
                </c:pt>
                <c:pt idx="58">
                  <c:v>6.1327067998590331E-3</c:v>
                </c:pt>
                <c:pt idx="59">
                  <c:v>5.8794826604352439E-3</c:v>
                </c:pt>
                <c:pt idx="60">
                  <c:v>5.7869798962401197E-3</c:v>
                </c:pt>
                <c:pt idx="61">
                  <c:v>5.7193187406593552E-3</c:v>
                </c:pt>
                <c:pt idx="62">
                  <c:v>5.4879398867912496E-3</c:v>
                </c:pt>
                <c:pt idx="63">
                  <c:v>5.4031718170034016E-3</c:v>
                </c:pt>
                <c:pt idx="64">
                  <c:v>5.1476830148027069E-3</c:v>
                </c:pt>
                <c:pt idx="65">
                  <c:v>4.9337246438338721E-3</c:v>
                </c:pt>
                <c:pt idx="66">
                  <c:v>4.6565996018722838E-3</c:v>
                </c:pt>
                <c:pt idx="67">
                  <c:v>4.5064350392805758E-3</c:v>
                </c:pt>
                <c:pt idx="68">
                  <c:v>4.3790216273553147E-3</c:v>
                </c:pt>
                <c:pt idx="69">
                  <c:v>4.1921695277777442E-3</c:v>
                </c:pt>
                <c:pt idx="70">
                  <c:v>4.09464966450763E-3</c:v>
                </c:pt>
                <c:pt idx="71">
                  <c:v>4.1904623204536157E-3</c:v>
                </c:pt>
                <c:pt idx="72">
                  <c:v>3.1515395613069472E-3</c:v>
                </c:pt>
                <c:pt idx="73">
                  <c:v>3.120496260780448E-3</c:v>
                </c:pt>
                <c:pt idx="74">
                  <c:v>3.0097019895410906E-3</c:v>
                </c:pt>
                <c:pt idx="75">
                  <c:v>2.9295329272386495E-3</c:v>
                </c:pt>
                <c:pt idx="76">
                  <c:v>2.5501844916241447E-3</c:v>
                </c:pt>
                <c:pt idx="77">
                  <c:v>2.3815193761934118E-3</c:v>
                </c:pt>
                <c:pt idx="78">
                  <c:v>2.2073145472007111E-3</c:v>
                </c:pt>
                <c:pt idx="79">
                  <c:v>2.0111947507207291E-3</c:v>
                </c:pt>
                <c:pt idx="80">
                  <c:v>1.9115147475711057E-3</c:v>
                </c:pt>
                <c:pt idx="81">
                  <c:v>1.7450794539514793E-3</c:v>
                </c:pt>
                <c:pt idx="82">
                  <c:v>1.6362711177626385E-3</c:v>
                </c:pt>
                <c:pt idx="83">
                  <c:v>1.5630354076541072E-3</c:v>
                </c:pt>
                <c:pt idx="84">
                  <c:v>1.3683440907718649E-3</c:v>
                </c:pt>
                <c:pt idx="85">
                  <c:v>8.9041662652697071E-3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4F-4CF7-BBD8-81A041562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0211632"/>
        <c:axId val="220206536"/>
        <c:extLst>
          <c:ext xmlns:c15="http://schemas.microsoft.com/office/drawing/2012/chart" uri="{02D57815-91ED-43cb-92C2-25804820EDAC}">
            <c15:filteredBarSeries>
              <c15:ser>
                <c:idx val="4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64F-4CF7-BBD8-81A041562B3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solidFill>
                      <a:schemeClr val="accent1"/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64F-4CF7-BBD8-81A041562B3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chemeClr val="accent1"/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64F-4CF7-BBD8-81A041562B3C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64F-4CF7-BBD8-81A041562B3C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FF7C80"/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c:spPr>
                <c:invertIfNegative val="0"/>
                <c:dPt>
                  <c:idx val="24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964F-4CF7-BBD8-81A041562B3C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64F-4CF7-BBD8-81A041562B3C}"/>
                  </c:ext>
                </c:extLst>
              </c15:ser>
            </c15:filteredBarSeries>
            <c15:filteredBa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F85A74"/>
                  </a:solidFill>
                  <a:ln>
                    <a:solidFill>
                      <a:srgbClr val="FC8168"/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64F-4CF7-BBD8-81A041562B3C}"/>
                  </c:ext>
                </c:extLst>
              </c15:ser>
            </c15:filteredBarSeries>
            <c15:filteredBarSeries>
              <c15:ser>
                <c:idx val="1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64F-4CF7-BBD8-81A041562B3C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64F-4CF7-BBD8-81A041562B3C}"/>
                  </c:ext>
                </c:extLst>
              </c15:ser>
            </c15:filteredBarSeries>
          </c:ext>
        </c:extLst>
      </c:barChart>
      <c:catAx>
        <c:axId val="220211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50" baseline="0"/>
            </a:pPr>
            <a:endParaRPr lang="en-US"/>
          </a:p>
        </c:txPr>
        <c:crossAx val="220206536"/>
        <c:crosses val="autoZero"/>
        <c:auto val="1"/>
        <c:lblAlgn val="ctr"/>
        <c:lblOffset val="100"/>
        <c:tickLblSkip val="5"/>
        <c:noMultiLvlLbl val="0"/>
      </c:catAx>
      <c:valAx>
        <c:axId val="220206536"/>
        <c:scaling>
          <c:orientation val="minMax"/>
        </c:scaling>
        <c:delete val="0"/>
        <c:axPos val="b"/>
        <c:majorGridlines/>
        <c:numFmt formatCode="#,##0.00;[Red]#,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1163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23199183435405"/>
          <c:y val="3.6443293946503759E-2"/>
          <c:w val="0.86169169825993985"/>
          <c:h val="0.65243242156420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 (non-Hispanic)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Sheet1!$B$2:$B$97</c:f>
              <c:numCache>
                <c:formatCode>#,##0</c:formatCode>
                <c:ptCount val="96"/>
                <c:pt idx="0">
                  <c:v>113635</c:v>
                </c:pt>
                <c:pt idx="1">
                  <c:v>114868</c:v>
                </c:pt>
                <c:pt idx="2">
                  <c:v>118949</c:v>
                </c:pt>
                <c:pt idx="3">
                  <c:v>124659</c:v>
                </c:pt>
                <c:pt idx="4">
                  <c:v>129591</c:v>
                </c:pt>
                <c:pt idx="5">
                  <c:v>130967</c:v>
                </c:pt>
                <c:pt idx="6">
                  <c:v>130176</c:v>
                </c:pt>
                <c:pt idx="7">
                  <c:v>128867</c:v>
                </c:pt>
                <c:pt idx="8">
                  <c:v>129351</c:v>
                </c:pt>
                <c:pt idx="9">
                  <c:v>124243</c:v>
                </c:pt>
                <c:pt idx="10">
                  <c:v>127691</c:v>
                </c:pt>
                <c:pt idx="11">
                  <c:v>129710</c:v>
                </c:pt>
                <c:pt idx="12">
                  <c:v>130556</c:v>
                </c:pt>
                <c:pt idx="13">
                  <c:v>130185</c:v>
                </c:pt>
                <c:pt idx="14">
                  <c:v>130267</c:v>
                </c:pt>
                <c:pt idx="15">
                  <c:v>131265</c:v>
                </c:pt>
                <c:pt idx="16">
                  <c:v>132487</c:v>
                </c:pt>
                <c:pt idx="17">
                  <c:v>134003</c:v>
                </c:pt>
                <c:pt idx="18">
                  <c:v>140273</c:v>
                </c:pt>
                <c:pt idx="19">
                  <c:v>144676</c:v>
                </c:pt>
                <c:pt idx="20">
                  <c:v>141280</c:v>
                </c:pt>
                <c:pt idx="21">
                  <c:v>142450</c:v>
                </c:pt>
                <c:pt idx="22">
                  <c:v>145282</c:v>
                </c:pt>
                <c:pt idx="23">
                  <c:v>147066</c:v>
                </c:pt>
                <c:pt idx="24">
                  <c:v>151247</c:v>
                </c:pt>
                <c:pt idx="25">
                  <c:v>154633</c:v>
                </c:pt>
                <c:pt idx="26">
                  <c:v>157318</c:v>
                </c:pt>
                <c:pt idx="27">
                  <c:v>159663</c:v>
                </c:pt>
                <c:pt idx="28">
                  <c:v>159929</c:v>
                </c:pt>
                <c:pt idx="29">
                  <c:v>159956</c:v>
                </c:pt>
                <c:pt idx="30">
                  <c:v>156883</c:v>
                </c:pt>
                <c:pt idx="31">
                  <c:v>155596</c:v>
                </c:pt>
                <c:pt idx="32">
                  <c:v>157228</c:v>
                </c:pt>
                <c:pt idx="33">
                  <c:v>159606</c:v>
                </c:pt>
                <c:pt idx="34">
                  <c:v>160853</c:v>
                </c:pt>
                <c:pt idx="35">
                  <c:v>157553</c:v>
                </c:pt>
                <c:pt idx="36">
                  <c:v>159210</c:v>
                </c:pt>
                <c:pt idx="37">
                  <c:v>158481</c:v>
                </c:pt>
                <c:pt idx="38">
                  <c:v>158033</c:v>
                </c:pt>
                <c:pt idx="39">
                  <c:v>156963</c:v>
                </c:pt>
                <c:pt idx="40">
                  <c:v>148686</c:v>
                </c:pt>
                <c:pt idx="41">
                  <c:v>145608</c:v>
                </c:pt>
                <c:pt idx="42">
                  <c:v>142569</c:v>
                </c:pt>
                <c:pt idx="43">
                  <c:v>140199</c:v>
                </c:pt>
                <c:pt idx="44">
                  <c:v>142590</c:v>
                </c:pt>
                <c:pt idx="45">
                  <c:v>140061</c:v>
                </c:pt>
                <c:pt idx="46">
                  <c:v>142693</c:v>
                </c:pt>
                <c:pt idx="47">
                  <c:v>152223</c:v>
                </c:pt>
                <c:pt idx="48">
                  <c:v>163788</c:v>
                </c:pt>
                <c:pt idx="49">
                  <c:v>164937</c:v>
                </c:pt>
                <c:pt idx="50">
                  <c:v>156470</c:v>
                </c:pt>
                <c:pt idx="51">
                  <c:v>150094</c:v>
                </c:pt>
                <c:pt idx="52">
                  <c:v>149061</c:v>
                </c:pt>
                <c:pt idx="53">
                  <c:v>150944</c:v>
                </c:pt>
                <c:pt idx="54">
                  <c:v>162585</c:v>
                </c:pt>
                <c:pt idx="55">
                  <c:v>170486</c:v>
                </c:pt>
                <c:pt idx="56">
                  <c:v>175356</c:v>
                </c:pt>
                <c:pt idx="57">
                  <c:v>177270</c:v>
                </c:pt>
                <c:pt idx="58">
                  <c:v>179759</c:v>
                </c:pt>
                <c:pt idx="59">
                  <c:v>182152</c:v>
                </c:pt>
                <c:pt idx="60">
                  <c:v>177566</c:v>
                </c:pt>
                <c:pt idx="61">
                  <c:v>177813</c:v>
                </c:pt>
                <c:pt idx="62">
                  <c:v>174460</c:v>
                </c:pt>
                <c:pt idx="63">
                  <c:v>169493</c:v>
                </c:pt>
                <c:pt idx="64">
                  <c:v>167789</c:v>
                </c:pt>
                <c:pt idx="65">
                  <c:v>161481</c:v>
                </c:pt>
                <c:pt idx="66">
                  <c:v>156487</c:v>
                </c:pt>
                <c:pt idx="67">
                  <c:v>150153</c:v>
                </c:pt>
                <c:pt idx="68">
                  <c:v>141289</c:v>
                </c:pt>
                <c:pt idx="69">
                  <c:v>138740</c:v>
                </c:pt>
                <c:pt idx="70">
                  <c:v>135151</c:v>
                </c:pt>
                <c:pt idx="71">
                  <c:v>137423</c:v>
                </c:pt>
                <c:pt idx="72">
                  <c:v>137296</c:v>
                </c:pt>
                <c:pt idx="73">
                  <c:v>108912</c:v>
                </c:pt>
                <c:pt idx="74">
                  <c:v>101546</c:v>
                </c:pt>
                <c:pt idx="75">
                  <c:v>101357</c:v>
                </c:pt>
                <c:pt idx="76">
                  <c:v>96933</c:v>
                </c:pt>
                <c:pt idx="77">
                  <c:v>86570</c:v>
                </c:pt>
                <c:pt idx="78">
                  <c:v>78066</c:v>
                </c:pt>
                <c:pt idx="79">
                  <c:v>70761</c:v>
                </c:pt>
                <c:pt idx="80">
                  <c:v>65416</c:v>
                </c:pt>
                <c:pt idx="81">
                  <c:v>60630</c:v>
                </c:pt>
                <c:pt idx="82">
                  <c:v>54624</c:v>
                </c:pt>
                <c:pt idx="83">
                  <c:v>50682</c:v>
                </c:pt>
                <c:pt idx="84">
                  <c:v>47274</c:v>
                </c:pt>
                <c:pt idx="85">
                  <c:v>41568</c:v>
                </c:pt>
                <c:pt idx="86">
                  <c:v>37452</c:v>
                </c:pt>
                <c:pt idx="87">
                  <c:v>33866</c:v>
                </c:pt>
                <c:pt idx="88">
                  <c:v>30512</c:v>
                </c:pt>
                <c:pt idx="89">
                  <c:v>26882</c:v>
                </c:pt>
                <c:pt idx="90">
                  <c:v>22603</c:v>
                </c:pt>
                <c:pt idx="91">
                  <c:v>18725</c:v>
                </c:pt>
                <c:pt idx="92">
                  <c:v>15523</c:v>
                </c:pt>
                <c:pt idx="93">
                  <c:v>12628</c:v>
                </c:pt>
                <c:pt idx="94">
                  <c:v>9947</c:v>
                </c:pt>
                <c:pt idx="95">
                  <c:v>23314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0-4196-A476-54EC04991C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Sheet1!$C$2:$C$97</c:f>
              <c:numCache>
                <c:formatCode>#,##0</c:formatCode>
                <c:ptCount val="96"/>
                <c:pt idx="0">
                  <c:v>194300</c:v>
                </c:pt>
                <c:pt idx="1">
                  <c:v>194939</c:v>
                </c:pt>
                <c:pt idx="2">
                  <c:v>199256</c:v>
                </c:pt>
                <c:pt idx="3">
                  <c:v>204093</c:v>
                </c:pt>
                <c:pt idx="4">
                  <c:v>208032</c:v>
                </c:pt>
                <c:pt idx="5">
                  <c:v>207627</c:v>
                </c:pt>
                <c:pt idx="6">
                  <c:v>205689</c:v>
                </c:pt>
                <c:pt idx="7">
                  <c:v>204034</c:v>
                </c:pt>
                <c:pt idx="8">
                  <c:v>206213</c:v>
                </c:pt>
                <c:pt idx="9">
                  <c:v>199564</c:v>
                </c:pt>
                <c:pt idx="10">
                  <c:v>202120</c:v>
                </c:pt>
                <c:pt idx="11">
                  <c:v>205094</c:v>
                </c:pt>
                <c:pt idx="12">
                  <c:v>205376</c:v>
                </c:pt>
                <c:pt idx="13">
                  <c:v>202369</c:v>
                </c:pt>
                <c:pt idx="14">
                  <c:v>200886</c:v>
                </c:pt>
                <c:pt idx="15">
                  <c:v>198413</c:v>
                </c:pt>
                <c:pt idx="16">
                  <c:v>196202</c:v>
                </c:pt>
                <c:pt idx="17">
                  <c:v>195477</c:v>
                </c:pt>
                <c:pt idx="18">
                  <c:v>198352</c:v>
                </c:pt>
                <c:pt idx="19">
                  <c:v>198474</c:v>
                </c:pt>
                <c:pt idx="20">
                  <c:v>189743</c:v>
                </c:pt>
                <c:pt idx="21">
                  <c:v>186278</c:v>
                </c:pt>
                <c:pt idx="22">
                  <c:v>183916</c:v>
                </c:pt>
                <c:pt idx="23">
                  <c:v>183291</c:v>
                </c:pt>
                <c:pt idx="24">
                  <c:v>182897</c:v>
                </c:pt>
                <c:pt idx="25">
                  <c:v>183626</c:v>
                </c:pt>
                <c:pt idx="26">
                  <c:v>184173</c:v>
                </c:pt>
                <c:pt idx="27">
                  <c:v>184003</c:v>
                </c:pt>
                <c:pt idx="28">
                  <c:v>180096</c:v>
                </c:pt>
                <c:pt idx="29">
                  <c:v>175189</c:v>
                </c:pt>
                <c:pt idx="30">
                  <c:v>168325</c:v>
                </c:pt>
                <c:pt idx="31">
                  <c:v>165898</c:v>
                </c:pt>
                <c:pt idx="32">
                  <c:v>165369</c:v>
                </c:pt>
                <c:pt idx="33">
                  <c:v>165210</c:v>
                </c:pt>
                <c:pt idx="34">
                  <c:v>164603</c:v>
                </c:pt>
                <c:pt idx="35">
                  <c:v>162038</c:v>
                </c:pt>
                <c:pt idx="36">
                  <c:v>164636</c:v>
                </c:pt>
                <c:pt idx="37">
                  <c:v>164102</c:v>
                </c:pt>
                <c:pt idx="38">
                  <c:v>163867</c:v>
                </c:pt>
                <c:pt idx="39">
                  <c:v>163861</c:v>
                </c:pt>
                <c:pt idx="40">
                  <c:v>154148</c:v>
                </c:pt>
                <c:pt idx="41">
                  <c:v>152535</c:v>
                </c:pt>
                <c:pt idx="42">
                  <c:v>152024</c:v>
                </c:pt>
                <c:pt idx="43">
                  <c:v>151868</c:v>
                </c:pt>
                <c:pt idx="44">
                  <c:v>152202</c:v>
                </c:pt>
                <c:pt idx="45">
                  <c:v>147141</c:v>
                </c:pt>
                <c:pt idx="46">
                  <c:v>145284</c:v>
                </c:pt>
                <c:pt idx="47">
                  <c:v>143584</c:v>
                </c:pt>
                <c:pt idx="48">
                  <c:v>140379</c:v>
                </c:pt>
                <c:pt idx="49">
                  <c:v>138335</c:v>
                </c:pt>
                <c:pt idx="50">
                  <c:v>129658</c:v>
                </c:pt>
                <c:pt idx="51">
                  <c:v>124829</c:v>
                </c:pt>
                <c:pt idx="52">
                  <c:v>120616</c:v>
                </c:pt>
                <c:pt idx="53">
                  <c:v>118854</c:v>
                </c:pt>
                <c:pt idx="54">
                  <c:v>119021</c:v>
                </c:pt>
                <c:pt idx="55">
                  <c:v>114282</c:v>
                </c:pt>
                <c:pt idx="56">
                  <c:v>111013</c:v>
                </c:pt>
                <c:pt idx="57">
                  <c:v>106450</c:v>
                </c:pt>
                <c:pt idx="58">
                  <c:v>103442</c:v>
                </c:pt>
                <c:pt idx="59">
                  <c:v>101365</c:v>
                </c:pt>
                <c:pt idx="60">
                  <c:v>94050</c:v>
                </c:pt>
                <c:pt idx="61">
                  <c:v>90223</c:v>
                </c:pt>
                <c:pt idx="62">
                  <c:v>86175</c:v>
                </c:pt>
                <c:pt idx="63">
                  <c:v>82403</c:v>
                </c:pt>
                <c:pt idx="64">
                  <c:v>78415</c:v>
                </c:pt>
                <c:pt idx="65">
                  <c:v>72430</c:v>
                </c:pt>
                <c:pt idx="66">
                  <c:v>67934</c:v>
                </c:pt>
                <c:pt idx="67">
                  <c:v>62640</c:v>
                </c:pt>
                <c:pt idx="68">
                  <c:v>60179</c:v>
                </c:pt>
                <c:pt idx="69">
                  <c:v>57593</c:v>
                </c:pt>
                <c:pt idx="70">
                  <c:v>53468</c:v>
                </c:pt>
                <c:pt idx="71">
                  <c:v>50503</c:v>
                </c:pt>
                <c:pt idx="72">
                  <c:v>47190</c:v>
                </c:pt>
                <c:pt idx="73">
                  <c:v>41686</c:v>
                </c:pt>
                <c:pt idx="74">
                  <c:v>38471</c:v>
                </c:pt>
                <c:pt idx="75">
                  <c:v>35027</c:v>
                </c:pt>
                <c:pt idx="76">
                  <c:v>31794</c:v>
                </c:pt>
                <c:pt idx="77">
                  <c:v>28384</c:v>
                </c:pt>
                <c:pt idx="78">
                  <c:v>26131</c:v>
                </c:pt>
                <c:pt idx="79">
                  <c:v>24281</c:v>
                </c:pt>
                <c:pt idx="80">
                  <c:v>21936</c:v>
                </c:pt>
                <c:pt idx="81">
                  <c:v>20478</c:v>
                </c:pt>
                <c:pt idx="82">
                  <c:v>18731</c:v>
                </c:pt>
                <c:pt idx="83">
                  <c:v>17330</c:v>
                </c:pt>
                <c:pt idx="84">
                  <c:v>16025</c:v>
                </c:pt>
                <c:pt idx="85">
                  <c:v>13850</c:v>
                </c:pt>
                <c:pt idx="86">
                  <c:v>11983</c:v>
                </c:pt>
                <c:pt idx="87">
                  <c:v>10877</c:v>
                </c:pt>
                <c:pt idx="88">
                  <c:v>9741</c:v>
                </c:pt>
                <c:pt idx="89">
                  <c:v>8748</c:v>
                </c:pt>
                <c:pt idx="90">
                  <c:v>7237</c:v>
                </c:pt>
                <c:pt idx="91">
                  <c:v>6025</c:v>
                </c:pt>
                <c:pt idx="92">
                  <c:v>4987</c:v>
                </c:pt>
                <c:pt idx="93">
                  <c:v>3979</c:v>
                </c:pt>
                <c:pt idx="94">
                  <c:v>3206</c:v>
                </c:pt>
                <c:pt idx="95">
                  <c:v>8127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50-4196-A476-54EC04991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20208104"/>
        <c:axId val="220212416"/>
      </c:barChart>
      <c:catAx>
        <c:axId val="220208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1545126712102163"/>
              <c:y val="0.7980422197040435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3900000"/>
          <a:lstStyle/>
          <a:p>
            <a:pPr>
              <a:defRPr sz="1200"/>
            </a:pPr>
            <a:endParaRPr lang="en-US"/>
          </a:p>
        </c:txPr>
        <c:crossAx val="220212416"/>
        <c:crosses val="autoZero"/>
        <c:auto val="1"/>
        <c:lblAlgn val="ctr"/>
        <c:lblOffset val="100"/>
        <c:tickLblSkip val="5"/>
        <c:noMultiLvlLbl val="0"/>
      </c:catAx>
      <c:valAx>
        <c:axId val="220212416"/>
        <c:scaling>
          <c:orientation val="minMax"/>
          <c:max val="25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</a:t>
                </a:r>
              </a:p>
            </c:rich>
          </c:tx>
          <c:layout>
            <c:manualLayout>
              <c:xMode val="edge"/>
              <c:yMode val="edge"/>
              <c:x val="8.771929824561403E-3"/>
              <c:y val="0.2487123138456438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081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634414342275007"/>
          <c:y val="8.2665768709552542E-2"/>
          <c:w val="0.26128219671693581"/>
          <c:h val="0.14147279549153821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4447754841456"/>
          <c:y val="8.180798052417361E-2"/>
          <c:w val="0.84348561159584778"/>
          <c:h val="0.83249971470957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 Male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Sheet1!$B$2:$B$97</c:f>
              <c:numCache>
                <c:formatCode>#,##0;[Red]#,##0</c:formatCode>
                <c:ptCount val="96"/>
                <c:pt idx="0">
                  <c:v>-58944</c:v>
                </c:pt>
                <c:pt idx="1">
                  <c:v>-60276</c:v>
                </c:pt>
                <c:pt idx="2">
                  <c:v>-64267</c:v>
                </c:pt>
                <c:pt idx="3">
                  <c:v>-65513</c:v>
                </c:pt>
                <c:pt idx="4">
                  <c:v>-66688</c:v>
                </c:pt>
                <c:pt idx="5">
                  <c:v>-67468</c:v>
                </c:pt>
                <c:pt idx="6">
                  <c:v>-66000</c:v>
                </c:pt>
                <c:pt idx="7">
                  <c:v>-65441</c:v>
                </c:pt>
                <c:pt idx="8">
                  <c:v>-66721</c:v>
                </c:pt>
                <c:pt idx="9">
                  <c:v>-65647</c:v>
                </c:pt>
                <c:pt idx="10">
                  <c:v>-65472</c:v>
                </c:pt>
                <c:pt idx="11">
                  <c:v>-67087</c:v>
                </c:pt>
                <c:pt idx="12">
                  <c:v>-67400</c:v>
                </c:pt>
                <c:pt idx="13">
                  <c:v>-67861</c:v>
                </c:pt>
                <c:pt idx="14">
                  <c:v>-67828</c:v>
                </c:pt>
                <c:pt idx="15">
                  <c:v>-68197</c:v>
                </c:pt>
                <c:pt idx="16">
                  <c:v>-68986</c:v>
                </c:pt>
                <c:pt idx="17">
                  <c:v>-68196</c:v>
                </c:pt>
                <c:pt idx="18">
                  <c:v>-68048</c:v>
                </c:pt>
                <c:pt idx="19">
                  <c:v>-69020</c:v>
                </c:pt>
                <c:pt idx="20">
                  <c:v>-68164</c:v>
                </c:pt>
                <c:pt idx="21">
                  <c:v>-68413</c:v>
                </c:pt>
                <c:pt idx="22">
                  <c:v>-70273</c:v>
                </c:pt>
                <c:pt idx="23">
                  <c:v>-73302</c:v>
                </c:pt>
                <c:pt idx="24">
                  <c:v>-74844</c:v>
                </c:pt>
                <c:pt idx="25">
                  <c:v>-76033</c:v>
                </c:pt>
                <c:pt idx="26">
                  <c:v>-77642</c:v>
                </c:pt>
                <c:pt idx="27">
                  <c:v>-81172</c:v>
                </c:pt>
                <c:pt idx="28">
                  <c:v>-82455</c:v>
                </c:pt>
                <c:pt idx="29">
                  <c:v>-82921</c:v>
                </c:pt>
                <c:pt idx="30">
                  <c:v>-81334</c:v>
                </c:pt>
                <c:pt idx="31">
                  <c:v>-80609</c:v>
                </c:pt>
                <c:pt idx="32">
                  <c:v>-79963</c:v>
                </c:pt>
                <c:pt idx="33">
                  <c:v>-81283</c:v>
                </c:pt>
                <c:pt idx="34">
                  <c:v>-82596</c:v>
                </c:pt>
                <c:pt idx="35">
                  <c:v>-79535</c:v>
                </c:pt>
                <c:pt idx="36">
                  <c:v>-81199</c:v>
                </c:pt>
                <c:pt idx="37">
                  <c:v>-80643</c:v>
                </c:pt>
                <c:pt idx="38">
                  <c:v>-79339</c:v>
                </c:pt>
                <c:pt idx="39">
                  <c:v>-79813</c:v>
                </c:pt>
                <c:pt idx="40">
                  <c:v>-75184</c:v>
                </c:pt>
                <c:pt idx="41">
                  <c:v>-73025</c:v>
                </c:pt>
                <c:pt idx="42">
                  <c:v>-72157</c:v>
                </c:pt>
                <c:pt idx="43">
                  <c:v>-70249</c:v>
                </c:pt>
                <c:pt idx="44">
                  <c:v>-72338</c:v>
                </c:pt>
                <c:pt idx="45">
                  <c:v>-70133</c:v>
                </c:pt>
                <c:pt idx="46">
                  <c:v>-71584</c:v>
                </c:pt>
                <c:pt idx="47">
                  <c:v>-76890</c:v>
                </c:pt>
                <c:pt idx="48">
                  <c:v>-82837</c:v>
                </c:pt>
                <c:pt idx="49">
                  <c:v>-83357</c:v>
                </c:pt>
                <c:pt idx="50">
                  <c:v>-78323</c:v>
                </c:pt>
                <c:pt idx="51">
                  <c:v>-75008</c:v>
                </c:pt>
                <c:pt idx="52">
                  <c:v>-74855</c:v>
                </c:pt>
                <c:pt idx="53">
                  <c:v>-75230</c:v>
                </c:pt>
                <c:pt idx="54">
                  <c:v>-81156</c:v>
                </c:pt>
                <c:pt idx="55">
                  <c:v>-84646</c:v>
                </c:pt>
                <c:pt idx="56">
                  <c:v>-85925</c:v>
                </c:pt>
                <c:pt idx="57">
                  <c:v>-86789</c:v>
                </c:pt>
                <c:pt idx="58">
                  <c:v>-88168</c:v>
                </c:pt>
                <c:pt idx="59">
                  <c:v>-88976</c:v>
                </c:pt>
                <c:pt idx="60">
                  <c:v>-86508</c:v>
                </c:pt>
                <c:pt idx="61">
                  <c:v>-86479</c:v>
                </c:pt>
                <c:pt idx="62">
                  <c:v>-84773</c:v>
                </c:pt>
                <c:pt idx="63">
                  <c:v>-80664</c:v>
                </c:pt>
                <c:pt idx="64">
                  <c:v>-79983</c:v>
                </c:pt>
                <c:pt idx="65">
                  <c:v>-76191</c:v>
                </c:pt>
                <c:pt idx="66">
                  <c:v>-73797</c:v>
                </c:pt>
                <c:pt idx="67">
                  <c:v>-70207</c:v>
                </c:pt>
                <c:pt idx="68">
                  <c:v>-66685</c:v>
                </c:pt>
                <c:pt idx="69">
                  <c:v>-64789</c:v>
                </c:pt>
                <c:pt idx="70">
                  <c:v>-63468</c:v>
                </c:pt>
                <c:pt idx="71">
                  <c:v>-63228</c:v>
                </c:pt>
                <c:pt idx="72">
                  <c:v>-68008</c:v>
                </c:pt>
                <c:pt idx="73">
                  <c:v>-47165</c:v>
                </c:pt>
                <c:pt idx="74">
                  <c:v>-46542</c:v>
                </c:pt>
                <c:pt idx="75">
                  <c:v>-45645</c:v>
                </c:pt>
                <c:pt idx="76">
                  <c:v>-45225</c:v>
                </c:pt>
                <c:pt idx="77">
                  <c:v>-37828</c:v>
                </c:pt>
                <c:pt idx="78">
                  <c:v>-34548</c:v>
                </c:pt>
                <c:pt idx="79">
                  <c:v>-31304</c:v>
                </c:pt>
                <c:pt idx="80">
                  <c:v>-28529</c:v>
                </c:pt>
                <c:pt idx="81">
                  <c:v>-25995</c:v>
                </c:pt>
                <c:pt idx="82">
                  <c:v>-22903</c:v>
                </c:pt>
                <c:pt idx="83">
                  <c:v>-20887</c:v>
                </c:pt>
                <c:pt idx="84">
                  <c:v>-19284</c:v>
                </c:pt>
                <c:pt idx="85">
                  <c:v>-100560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0-43E5-9391-5CD523DA4AA1}"/>
            </c:ext>
          </c:extLst>
        </c:ser>
        <c:ser>
          <c:idx val="6"/>
          <c:order val="1"/>
          <c:tx>
            <c:strRef>
              <c:f>Sheet1!$G$1</c:f>
              <c:strCache>
                <c:ptCount val="1"/>
                <c:pt idx="0">
                  <c:v>White Female</c:v>
                </c:pt>
              </c:strCache>
            </c:strRef>
          </c:tx>
          <c:spPr>
            <a:solidFill>
              <a:srgbClr val="F84260"/>
            </a:solidFill>
            <a:ln>
              <a:solidFill>
                <a:srgbClr val="FC8168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Sheet1!$G$2:$G$97</c:f>
              <c:numCache>
                <c:formatCode>_(* #,##0_);_(* \(#,##0\);_(* "-"??_);_(@_)</c:formatCode>
                <c:ptCount val="96"/>
                <c:pt idx="0">
                  <c:v>56061</c:v>
                </c:pt>
                <c:pt idx="1">
                  <c:v>57540</c:v>
                </c:pt>
                <c:pt idx="2">
                  <c:v>61009</c:v>
                </c:pt>
                <c:pt idx="3">
                  <c:v>62513</c:v>
                </c:pt>
                <c:pt idx="4">
                  <c:v>63655</c:v>
                </c:pt>
                <c:pt idx="5">
                  <c:v>63427</c:v>
                </c:pt>
                <c:pt idx="6">
                  <c:v>63278</c:v>
                </c:pt>
                <c:pt idx="7">
                  <c:v>62729</c:v>
                </c:pt>
                <c:pt idx="8">
                  <c:v>62983</c:v>
                </c:pt>
                <c:pt idx="9">
                  <c:v>61863</c:v>
                </c:pt>
                <c:pt idx="10">
                  <c:v>62526</c:v>
                </c:pt>
                <c:pt idx="11">
                  <c:v>63807</c:v>
                </c:pt>
                <c:pt idx="12">
                  <c:v>64074</c:v>
                </c:pt>
                <c:pt idx="13">
                  <c:v>63876</c:v>
                </c:pt>
                <c:pt idx="14">
                  <c:v>64665</c:v>
                </c:pt>
                <c:pt idx="15">
                  <c:v>65406</c:v>
                </c:pt>
                <c:pt idx="16">
                  <c:v>65446</c:v>
                </c:pt>
                <c:pt idx="17">
                  <c:v>65202</c:v>
                </c:pt>
                <c:pt idx="18">
                  <c:v>62446</c:v>
                </c:pt>
                <c:pt idx="19">
                  <c:v>62695</c:v>
                </c:pt>
                <c:pt idx="20">
                  <c:v>62508</c:v>
                </c:pt>
                <c:pt idx="21">
                  <c:v>63352</c:v>
                </c:pt>
                <c:pt idx="22">
                  <c:v>66397</c:v>
                </c:pt>
                <c:pt idx="23">
                  <c:v>68021</c:v>
                </c:pt>
                <c:pt idx="24">
                  <c:v>69290</c:v>
                </c:pt>
                <c:pt idx="25">
                  <c:v>71286</c:v>
                </c:pt>
                <c:pt idx="26">
                  <c:v>72923</c:v>
                </c:pt>
                <c:pt idx="27">
                  <c:v>76749</c:v>
                </c:pt>
                <c:pt idx="28">
                  <c:v>80435</c:v>
                </c:pt>
                <c:pt idx="29">
                  <c:v>81262</c:v>
                </c:pt>
                <c:pt idx="30">
                  <c:v>79425</c:v>
                </c:pt>
                <c:pt idx="31">
                  <c:v>78051</c:v>
                </c:pt>
                <c:pt idx="32">
                  <c:v>78796</c:v>
                </c:pt>
                <c:pt idx="33">
                  <c:v>79813</c:v>
                </c:pt>
                <c:pt idx="34">
                  <c:v>81022</c:v>
                </c:pt>
                <c:pt idx="35">
                  <c:v>78453</c:v>
                </c:pt>
                <c:pt idx="36">
                  <c:v>79394</c:v>
                </c:pt>
                <c:pt idx="37">
                  <c:v>78943</c:v>
                </c:pt>
                <c:pt idx="38">
                  <c:v>78217</c:v>
                </c:pt>
                <c:pt idx="39">
                  <c:v>78400</c:v>
                </c:pt>
                <c:pt idx="40">
                  <c:v>73192</c:v>
                </c:pt>
                <c:pt idx="41">
                  <c:v>72053</c:v>
                </c:pt>
                <c:pt idx="42">
                  <c:v>71501</c:v>
                </c:pt>
                <c:pt idx="43">
                  <c:v>68692</c:v>
                </c:pt>
                <c:pt idx="44">
                  <c:v>71386</c:v>
                </c:pt>
                <c:pt idx="45">
                  <c:v>69473</c:v>
                </c:pt>
                <c:pt idx="46">
                  <c:v>70718</c:v>
                </c:pt>
                <c:pt idx="47">
                  <c:v>75201</c:v>
                </c:pt>
                <c:pt idx="48">
                  <c:v>81519</c:v>
                </c:pt>
                <c:pt idx="49">
                  <c:v>82032</c:v>
                </c:pt>
                <c:pt idx="50">
                  <c:v>77682</c:v>
                </c:pt>
                <c:pt idx="51">
                  <c:v>73777</c:v>
                </c:pt>
                <c:pt idx="52">
                  <c:v>74066</c:v>
                </c:pt>
                <c:pt idx="53">
                  <c:v>75358</c:v>
                </c:pt>
                <c:pt idx="54">
                  <c:v>81584</c:v>
                </c:pt>
                <c:pt idx="55">
                  <c:v>86108</c:v>
                </c:pt>
                <c:pt idx="56">
                  <c:v>88154</c:v>
                </c:pt>
                <c:pt idx="57">
                  <c:v>89261</c:v>
                </c:pt>
                <c:pt idx="58">
                  <c:v>91048</c:v>
                </c:pt>
                <c:pt idx="59">
                  <c:v>91570</c:v>
                </c:pt>
                <c:pt idx="60">
                  <c:v>89686</c:v>
                </c:pt>
                <c:pt idx="61">
                  <c:v>89601</c:v>
                </c:pt>
                <c:pt idx="62">
                  <c:v>89274</c:v>
                </c:pt>
                <c:pt idx="63">
                  <c:v>85805</c:v>
                </c:pt>
                <c:pt idx="64">
                  <c:v>85579</c:v>
                </c:pt>
                <c:pt idx="65">
                  <c:v>83214</c:v>
                </c:pt>
                <c:pt idx="66">
                  <c:v>80302</c:v>
                </c:pt>
                <c:pt idx="67">
                  <c:v>76312</c:v>
                </c:pt>
                <c:pt idx="68">
                  <c:v>73580</c:v>
                </c:pt>
                <c:pt idx="69">
                  <c:v>71566</c:v>
                </c:pt>
                <c:pt idx="70">
                  <c:v>70451</c:v>
                </c:pt>
                <c:pt idx="71">
                  <c:v>70169</c:v>
                </c:pt>
                <c:pt idx="72">
                  <c:v>75132</c:v>
                </c:pt>
                <c:pt idx="73">
                  <c:v>52732</c:v>
                </c:pt>
                <c:pt idx="74">
                  <c:v>53290</c:v>
                </c:pt>
                <c:pt idx="75">
                  <c:v>53030</c:v>
                </c:pt>
                <c:pt idx="76">
                  <c:v>52796</c:v>
                </c:pt>
                <c:pt idx="77">
                  <c:v>45082</c:v>
                </c:pt>
                <c:pt idx="78">
                  <c:v>41709</c:v>
                </c:pt>
                <c:pt idx="79">
                  <c:v>38496</c:v>
                </c:pt>
                <c:pt idx="80">
                  <c:v>35547</c:v>
                </c:pt>
                <c:pt idx="81">
                  <c:v>33692</c:v>
                </c:pt>
                <c:pt idx="82">
                  <c:v>30151</c:v>
                </c:pt>
                <c:pt idx="83">
                  <c:v>28119</c:v>
                </c:pt>
                <c:pt idx="84">
                  <c:v>27237</c:v>
                </c:pt>
                <c:pt idx="85">
                  <c:v>171291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00-43E5-9391-5CD523DA4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0211632"/>
        <c:axId val="220206536"/>
      </c:barChart>
      <c:catAx>
        <c:axId val="220211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50" baseline="0"/>
            </a:pPr>
            <a:endParaRPr lang="en-US"/>
          </a:p>
        </c:txPr>
        <c:crossAx val="220206536"/>
        <c:crosses val="autoZero"/>
        <c:auto val="1"/>
        <c:lblAlgn val="ctr"/>
        <c:lblOffset val="100"/>
        <c:tickLblSkip val="5"/>
        <c:noMultiLvlLbl val="0"/>
      </c:catAx>
      <c:valAx>
        <c:axId val="220206536"/>
        <c:scaling>
          <c:orientation val="minMax"/>
          <c:max val="250000"/>
          <c:min val="-250000"/>
        </c:scaling>
        <c:delete val="0"/>
        <c:axPos val="b"/>
        <c:majorGridlines/>
        <c:numFmt formatCode="#,##0;[Red]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1163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>
              <a:solidFill>
                <a:schemeClr val="accent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4447754841456"/>
          <c:y val="8.180798052417361E-2"/>
          <c:w val="0.84348561159584778"/>
          <c:h val="0.8324997147095744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Sheet1!$D$1</c:f>
              <c:strCache>
                <c:ptCount val="1"/>
                <c:pt idx="0">
                  <c:v>Hispanic Male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Sheet1!$D$2:$D$97</c:f>
              <c:numCache>
                <c:formatCode>#,##0;[Red]#,##0</c:formatCode>
                <c:ptCount val="96"/>
                <c:pt idx="0">
                  <c:v>-97071</c:v>
                </c:pt>
                <c:pt idx="1">
                  <c:v>-97998</c:v>
                </c:pt>
                <c:pt idx="2">
                  <c:v>-100748</c:v>
                </c:pt>
                <c:pt idx="3">
                  <c:v>-104315</c:v>
                </c:pt>
                <c:pt idx="4">
                  <c:v>-105206</c:v>
                </c:pt>
                <c:pt idx="5">
                  <c:v>-104690</c:v>
                </c:pt>
                <c:pt idx="6">
                  <c:v>-102958</c:v>
                </c:pt>
                <c:pt idx="7">
                  <c:v>-102612</c:v>
                </c:pt>
                <c:pt idx="8">
                  <c:v>-104825</c:v>
                </c:pt>
                <c:pt idx="9">
                  <c:v>-105339</c:v>
                </c:pt>
                <c:pt idx="10">
                  <c:v>-105158</c:v>
                </c:pt>
                <c:pt idx="11">
                  <c:v>-107965</c:v>
                </c:pt>
                <c:pt idx="12">
                  <c:v>-107390</c:v>
                </c:pt>
                <c:pt idx="13">
                  <c:v>-105901</c:v>
                </c:pt>
                <c:pt idx="14">
                  <c:v>-105458</c:v>
                </c:pt>
                <c:pt idx="15">
                  <c:v>-103675</c:v>
                </c:pt>
                <c:pt idx="16">
                  <c:v>-102004</c:v>
                </c:pt>
                <c:pt idx="17">
                  <c:v>-100959</c:v>
                </c:pt>
                <c:pt idx="18">
                  <c:v>-100322</c:v>
                </c:pt>
                <c:pt idx="19">
                  <c:v>-100281</c:v>
                </c:pt>
                <c:pt idx="20">
                  <c:v>-96270</c:v>
                </c:pt>
                <c:pt idx="21">
                  <c:v>-94862</c:v>
                </c:pt>
                <c:pt idx="22">
                  <c:v>-93802</c:v>
                </c:pt>
                <c:pt idx="23">
                  <c:v>-93956</c:v>
                </c:pt>
                <c:pt idx="24">
                  <c:v>-94975</c:v>
                </c:pt>
                <c:pt idx="25">
                  <c:v>-95590</c:v>
                </c:pt>
                <c:pt idx="26">
                  <c:v>-96491</c:v>
                </c:pt>
                <c:pt idx="27">
                  <c:v>-97462</c:v>
                </c:pt>
                <c:pt idx="28">
                  <c:v>-95074</c:v>
                </c:pt>
                <c:pt idx="29">
                  <c:v>-93801</c:v>
                </c:pt>
                <c:pt idx="30">
                  <c:v>-89794</c:v>
                </c:pt>
                <c:pt idx="31">
                  <c:v>-90047</c:v>
                </c:pt>
                <c:pt idx="32">
                  <c:v>-89108</c:v>
                </c:pt>
                <c:pt idx="33">
                  <c:v>-89197</c:v>
                </c:pt>
                <c:pt idx="34">
                  <c:v>-88876</c:v>
                </c:pt>
                <c:pt idx="35">
                  <c:v>-86017</c:v>
                </c:pt>
                <c:pt idx="36">
                  <c:v>-86967</c:v>
                </c:pt>
                <c:pt idx="37">
                  <c:v>-87201</c:v>
                </c:pt>
                <c:pt idx="38">
                  <c:v>-84984</c:v>
                </c:pt>
                <c:pt idx="39">
                  <c:v>-87290</c:v>
                </c:pt>
                <c:pt idx="40">
                  <c:v>-79669</c:v>
                </c:pt>
                <c:pt idx="41">
                  <c:v>-79140</c:v>
                </c:pt>
                <c:pt idx="42">
                  <c:v>-77768</c:v>
                </c:pt>
                <c:pt idx="43">
                  <c:v>-76999</c:v>
                </c:pt>
                <c:pt idx="44">
                  <c:v>-77495</c:v>
                </c:pt>
                <c:pt idx="45">
                  <c:v>-73717</c:v>
                </c:pt>
                <c:pt idx="46">
                  <c:v>-72113</c:v>
                </c:pt>
                <c:pt idx="47">
                  <c:v>-71316</c:v>
                </c:pt>
                <c:pt idx="48">
                  <c:v>-69669</c:v>
                </c:pt>
                <c:pt idx="49">
                  <c:v>-68870</c:v>
                </c:pt>
                <c:pt idx="50">
                  <c:v>-64112</c:v>
                </c:pt>
                <c:pt idx="51">
                  <c:v>-62147</c:v>
                </c:pt>
                <c:pt idx="52">
                  <c:v>-59261</c:v>
                </c:pt>
                <c:pt idx="53">
                  <c:v>-59139</c:v>
                </c:pt>
                <c:pt idx="54">
                  <c:v>-58953</c:v>
                </c:pt>
                <c:pt idx="55">
                  <c:v>-56408</c:v>
                </c:pt>
                <c:pt idx="56">
                  <c:v>-54007</c:v>
                </c:pt>
                <c:pt idx="57">
                  <c:v>-52310</c:v>
                </c:pt>
                <c:pt idx="58">
                  <c:v>-49744</c:v>
                </c:pt>
                <c:pt idx="59">
                  <c:v>-49976</c:v>
                </c:pt>
                <c:pt idx="60">
                  <c:v>-45492</c:v>
                </c:pt>
                <c:pt idx="61">
                  <c:v>-42722</c:v>
                </c:pt>
                <c:pt idx="62">
                  <c:v>-40894</c:v>
                </c:pt>
                <c:pt idx="63">
                  <c:v>-38922</c:v>
                </c:pt>
                <c:pt idx="64">
                  <c:v>-37082</c:v>
                </c:pt>
                <c:pt idx="65">
                  <c:v>-33494</c:v>
                </c:pt>
                <c:pt idx="66">
                  <c:v>-31366</c:v>
                </c:pt>
                <c:pt idx="67">
                  <c:v>-28711</c:v>
                </c:pt>
                <c:pt idx="68">
                  <c:v>-27881</c:v>
                </c:pt>
                <c:pt idx="69">
                  <c:v>-26440</c:v>
                </c:pt>
                <c:pt idx="70">
                  <c:v>-24377</c:v>
                </c:pt>
                <c:pt idx="71">
                  <c:v>-23053</c:v>
                </c:pt>
                <c:pt idx="72">
                  <c:v>-21669</c:v>
                </c:pt>
                <c:pt idx="73">
                  <c:v>-18127</c:v>
                </c:pt>
                <c:pt idx="74">
                  <c:v>-17190</c:v>
                </c:pt>
                <c:pt idx="75">
                  <c:v>-15118</c:v>
                </c:pt>
                <c:pt idx="76">
                  <c:v>-13680</c:v>
                </c:pt>
                <c:pt idx="77">
                  <c:v>-12077</c:v>
                </c:pt>
                <c:pt idx="78">
                  <c:v>-10969</c:v>
                </c:pt>
                <c:pt idx="79">
                  <c:v>-10511</c:v>
                </c:pt>
                <c:pt idx="80">
                  <c:v>-9203</c:v>
                </c:pt>
                <c:pt idx="81">
                  <c:v>-8557</c:v>
                </c:pt>
                <c:pt idx="82">
                  <c:v>-7807</c:v>
                </c:pt>
                <c:pt idx="83">
                  <c:v>-6973</c:v>
                </c:pt>
                <c:pt idx="84">
                  <c:v>-6538</c:v>
                </c:pt>
                <c:pt idx="85">
                  <c:v>-32504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00-43E5-9391-5CD523DA4AA1}"/>
            </c:ext>
          </c:extLst>
        </c:ser>
        <c:ser>
          <c:idx val="7"/>
          <c:order val="1"/>
          <c:tx>
            <c:strRef>
              <c:f>Sheet1!$I$1</c:f>
              <c:strCache>
                <c:ptCount val="1"/>
                <c:pt idx="0">
                  <c:v>Hispanic Female</c:v>
                </c:pt>
              </c:strCache>
            </c:strRef>
          </c:tx>
          <c:spPr>
            <a:solidFill>
              <a:srgbClr val="FF7C80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C00-43E5-9391-5CD523DA4AA1}"/>
              </c:ext>
            </c:extLst>
          </c:dPt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Sheet1!$I$2:$I$97</c:f>
              <c:numCache>
                <c:formatCode>_(* #,##0_);_(* \(#,##0\);_(* "-"??_);_(@_)</c:formatCode>
                <c:ptCount val="96"/>
                <c:pt idx="0">
                  <c:v>92952</c:v>
                </c:pt>
                <c:pt idx="1">
                  <c:v>94222</c:v>
                </c:pt>
                <c:pt idx="2">
                  <c:v>96448</c:v>
                </c:pt>
                <c:pt idx="3">
                  <c:v>100241</c:v>
                </c:pt>
                <c:pt idx="4">
                  <c:v>101233</c:v>
                </c:pt>
                <c:pt idx="5">
                  <c:v>99875</c:v>
                </c:pt>
                <c:pt idx="6">
                  <c:v>99245</c:v>
                </c:pt>
                <c:pt idx="7">
                  <c:v>98470</c:v>
                </c:pt>
                <c:pt idx="8">
                  <c:v>101451</c:v>
                </c:pt>
                <c:pt idx="9">
                  <c:v>102655</c:v>
                </c:pt>
                <c:pt idx="10">
                  <c:v>101428</c:v>
                </c:pt>
                <c:pt idx="11">
                  <c:v>103596</c:v>
                </c:pt>
                <c:pt idx="12">
                  <c:v>102977</c:v>
                </c:pt>
                <c:pt idx="13">
                  <c:v>101865</c:v>
                </c:pt>
                <c:pt idx="14">
                  <c:v>100967</c:v>
                </c:pt>
                <c:pt idx="15">
                  <c:v>100156</c:v>
                </c:pt>
                <c:pt idx="16">
                  <c:v>99720</c:v>
                </c:pt>
                <c:pt idx="17">
                  <c:v>98473</c:v>
                </c:pt>
                <c:pt idx="18">
                  <c:v>97612</c:v>
                </c:pt>
                <c:pt idx="19">
                  <c:v>96343</c:v>
                </c:pt>
                <c:pt idx="20">
                  <c:v>92593</c:v>
                </c:pt>
                <c:pt idx="21">
                  <c:v>90058</c:v>
                </c:pt>
                <c:pt idx="22">
                  <c:v>89581</c:v>
                </c:pt>
                <c:pt idx="23">
                  <c:v>88680</c:v>
                </c:pt>
                <c:pt idx="24">
                  <c:v>88552</c:v>
                </c:pt>
                <c:pt idx="25">
                  <c:v>89144</c:v>
                </c:pt>
                <c:pt idx="26">
                  <c:v>89166</c:v>
                </c:pt>
                <c:pt idx="27">
                  <c:v>91246</c:v>
                </c:pt>
                <c:pt idx="28">
                  <c:v>89109</c:v>
                </c:pt>
                <c:pt idx="29">
                  <c:v>87061</c:v>
                </c:pt>
                <c:pt idx="30">
                  <c:v>82266</c:v>
                </c:pt>
                <c:pt idx="31">
                  <c:v>81205</c:v>
                </c:pt>
                <c:pt idx="32">
                  <c:v>80991</c:v>
                </c:pt>
                <c:pt idx="33">
                  <c:v>81223</c:v>
                </c:pt>
                <c:pt idx="34">
                  <c:v>82348</c:v>
                </c:pt>
                <c:pt idx="35">
                  <c:v>80435</c:v>
                </c:pt>
                <c:pt idx="36">
                  <c:v>81836</c:v>
                </c:pt>
                <c:pt idx="37">
                  <c:v>82032</c:v>
                </c:pt>
                <c:pt idx="38">
                  <c:v>81592</c:v>
                </c:pt>
                <c:pt idx="39">
                  <c:v>82078</c:v>
                </c:pt>
                <c:pt idx="40">
                  <c:v>76399</c:v>
                </c:pt>
                <c:pt idx="41">
                  <c:v>75691</c:v>
                </c:pt>
                <c:pt idx="42">
                  <c:v>76350</c:v>
                </c:pt>
                <c:pt idx="43">
                  <c:v>75994</c:v>
                </c:pt>
                <c:pt idx="44">
                  <c:v>76418</c:v>
                </c:pt>
                <c:pt idx="45">
                  <c:v>74291</c:v>
                </c:pt>
                <c:pt idx="46">
                  <c:v>73674</c:v>
                </c:pt>
                <c:pt idx="47">
                  <c:v>72615</c:v>
                </c:pt>
                <c:pt idx="48">
                  <c:v>71419</c:v>
                </c:pt>
                <c:pt idx="49">
                  <c:v>69343</c:v>
                </c:pt>
                <c:pt idx="50">
                  <c:v>64720</c:v>
                </c:pt>
                <c:pt idx="51">
                  <c:v>62747</c:v>
                </c:pt>
                <c:pt idx="52">
                  <c:v>60043</c:v>
                </c:pt>
                <c:pt idx="53">
                  <c:v>58901</c:v>
                </c:pt>
                <c:pt idx="54">
                  <c:v>59380</c:v>
                </c:pt>
                <c:pt idx="55">
                  <c:v>57110</c:v>
                </c:pt>
                <c:pt idx="56">
                  <c:v>55199</c:v>
                </c:pt>
                <c:pt idx="57">
                  <c:v>53299</c:v>
                </c:pt>
                <c:pt idx="58">
                  <c:v>51499</c:v>
                </c:pt>
                <c:pt idx="59">
                  <c:v>51391</c:v>
                </c:pt>
                <c:pt idx="60">
                  <c:v>47195</c:v>
                </c:pt>
                <c:pt idx="61">
                  <c:v>45212</c:v>
                </c:pt>
                <c:pt idx="62">
                  <c:v>43930</c:v>
                </c:pt>
                <c:pt idx="63">
                  <c:v>41904</c:v>
                </c:pt>
                <c:pt idx="64">
                  <c:v>40647</c:v>
                </c:pt>
                <c:pt idx="65">
                  <c:v>37675</c:v>
                </c:pt>
                <c:pt idx="66">
                  <c:v>35597</c:v>
                </c:pt>
                <c:pt idx="67">
                  <c:v>32833</c:v>
                </c:pt>
                <c:pt idx="68">
                  <c:v>31823</c:v>
                </c:pt>
                <c:pt idx="69">
                  <c:v>30833</c:v>
                </c:pt>
                <c:pt idx="70">
                  <c:v>28283</c:v>
                </c:pt>
                <c:pt idx="71">
                  <c:v>26998</c:v>
                </c:pt>
                <c:pt idx="72">
                  <c:v>25915</c:v>
                </c:pt>
                <c:pt idx="73">
                  <c:v>22342</c:v>
                </c:pt>
                <c:pt idx="74">
                  <c:v>20965</c:v>
                </c:pt>
                <c:pt idx="75">
                  <c:v>19286</c:v>
                </c:pt>
                <c:pt idx="76">
                  <c:v>17888</c:v>
                </c:pt>
                <c:pt idx="77">
                  <c:v>15951</c:v>
                </c:pt>
                <c:pt idx="78">
                  <c:v>14991</c:v>
                </c:pt>
                <c:pt idx="79">
                  <c:v>13992</c:v>
                </c:pt>
                <c:pt idx="80">
                  <c:v>12759</c:v>
                </c:pt>
                <c:pt idx="81">
                  <c:v>12245</c:v>
                </c:pt>
                <c:pt idx="82">
                  <c:v>11252</c:v>
                </c:pt>
                <c:pt idx="83">
                  <c:v>10652</c:v>
                </c:pt>
                <c:pt idx="84">
                  <c:v>9993</c:v>
                </c:pt>
                <c:pt idx="85">
                  <c:v>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00-43E5-9391-5CD523DA4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0211632"/>
        <c:axId val="220206536"/>
      </c:barChart>
      <c:catAx>
        <c:axId val="220211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50" baseline="0"/>
            </a:pPr>
            <a:endParaRPr lang="en-US"/>
          </a:p>
        </c:txPr>
        <c:crossAx val="220206536"/>
        <c:crosses val="autoZero"/>
        <c:auto val="1"/>
        <c:lblAlgn val="ctr"/>
        <c:lblOffset val="100"/>
        <c:tickLblSkip val="5"/>
        <c:noMultiLvlLbl val="0"/>
      </c:catAx>
      <c:valAx>
        <c:axId val="220206536"/>
        <c:scaling>
          <c:orientation val="minMax"/>
          <c:max val="250000"/>
          <c:min val="-250000"/>
        </c:scaling>
        <c:delete val="0"/>
        <c:axPos val="b"/>
        <c:majorGridlines/>
        <c:numFmt formatCode="#,##0;[Red]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1163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4447754841456"/>
          <c:y val="8.180798052417361E-2"/>
          <c:w val="0.84348561159584778"/>
          <c:h val="0.8324997147095744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Sheet1!$D$1</c:f>
              <c:strCache>
                <c:ptCount val="1"/>
                <c:pt idx="0">
                  <c:v>Hispanic Male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Sheet1!$D$2:$D$97</c:f>
              <c:numCache>
                <c:formatCode>#,##0;[Red]#,##0</c:formatCode>
                <c:ptCount val="96"/>
                <c:pt idx="0">
                  <c:v>-97071</c:v>
                </c:pt>
                <c:pt idx="1">
                  <c:v>-97998</c:v>
                </c:pt>
                <c:pt idx="2">
                  <c:v>-100748</c:v>
                </c:pt>
                <c:pt idx="3">
                  <c:v>-104315</c:v>
                </c:pt>
                <c:pt idx="4">
                  <c:v>-105206</c:v>
                </c:pt>
                <c:pt idx="5">
                  <c:v>-104690</c:v>
                </c:pt>
                <c:pt idx="6">
                  <c:v>-102958</c:v>
                </c:pt>
                <c:pt idx="7">
                  <c:v>-102612</c:v>
                </c:pt>
                <c:pt idx="8">
                  <c:v>-104825</c:v>
                </c:pt>
                <c:pt idx="9">
                  <c:v>-105339</c:v>
                </c:pt>
                <c:pt idx="10">
                  <c:v>-105158</c:v>
                </c:pt>
                <c:pt idx="11">
                  <c:v>-107965</c:v>
                </c:pt>
                <c:pt idx="12">
                  <c:v>-107390</c:v>
                </c:pt>
                <c:pt idx="13">
                  <c:v>-105901</c:v>
                </c:pt>
                <c:pt idx="14">
                  <c:v>-105458</c:v>
                </c:pt>
                <c:pt idx="15">
                  <c:v>-103675</c:v>
                </c:pt>
                <c:pt idx="16">
                  <c:v>-102004</c:v>
                </c:pt>
                <c:pt idx="17">
                  <c:v>-100959</c:v>
                </c:pt>
                <c:pt idx="18">
                  <c:v>-100322</c:v>
                </c:pt>
                <c:pt idx="19">
                  <c:v>-100281</c:v>
                </c:pt>
                <c:pt idx="20">
                  <c:v>-96270</c:v>
                </c:pt>
                <c:pt idx="21">
                  <c:v>-94862</c:v>
                </c:pt>
                <c:pt idx="22">
                  <c:v>-93802</c:v>
                </c:pt>
                <c:pt idx="23">
                  <c:v>-93956</c:v>
                </c:pt>
                <c:pt idx="24">
                  <c:v>-94975</c:v>
                </c:pt>
                <c:pt idx="25">
                  <c:v>-95590</c:v>
                </c:pt>
                <c:pt idx="26">
                  <c:v>-96491</c:v>
                </c:pt>
                <c:pt idx="27">
                  <c:v>-97462</c:v>
                </c:pt>
                <c:pt idx="28">
                  <c:v>-95074</c:v>
                </c:pt>
                <c:pt idx="29">
                  <c:v>-93801</c:v>
                </c:pt>
                <c:pt idx="30">
                  <c:v>-89794</c:v>
                </c:pt>
                <c:pt idx="31">
                  <c:v>-90047</c:v>
                </c:pt>
                <c:pt idx="32">
                  <c:v>-89108</c:v>
                </c:pt>
                <c:pt idx="33">
                  <c:v>-89197</c:v>
                </c:pt>
                <c:pt idx="34">
                  <c:v>-88876</c:v>
                </c:pt>
                <c:pt idx="35">
                  <c:v>-86017</c:v>
                </c:pt>
                <c:pt idx="36">
                  <c:v>-86967</c:v>
                </c:pt>
                <c:pt idx="37">
                  <c:v>-87201</c:v>
                </c:pt>
                <c:pt idx="38">
                  <c:v>-84984</c:v>
                </c:pt>
                <c:pt idx="39">
                  <c:v>-87290</c:v>
                </c:pt>
                <c:pt idx="40">
                  <c:v>-79669</c:v>
                </c:pt>
                <c:pt idx="41">
                  <c:v>-79140</c:v>
                </c:pt>
                <c:pt idx="42">
                  <c:v>-77768</c:v>
                </c:pt>
                <c:pt idx="43">
                  <c:v>-76999</c:v>
                </c:pt>
                <c:pt idx="44">
                  <c:v>-77495</c:v>
                </c:pt>
                <c:pt idx="45">
                  <c:v>-73717</c:v>
                </c:pt>
                <c:pt idx="46">
                  <c:v>-72113</c:v>
                </c:pt>
                <c:pt idx="47">
                  <c:v>-71316</c:v>
                </c:pt>
                <c:pt idx="48">
                  <c:v>-69669</c:v>
                </c:pt>
                <c:pt idx="49">
                  <c:v>-68870</c:v>
                </c:pt>
                <c:pt idx="50">
                  <c:v>-64112</c:v>
                </c:pt>
                <c:pt idx="51">
                  <c:v>-62147</c:v>
                </c:pt>
                <c:pt idx="52">
                  <c:v>-59261</c:v>
                </c:pt>
                <c:pt idx="53">
                  <c:v>-59139</c:v>
                </c:pt>
                <c:pt idx="54">
                  <c:v>-58953</c:v>
                </c:pt>
                <c:pt idx="55">
                  <c:v>-56408</c:v>
                </c:pt>
                <c:pt idx="56">
                  <c:v>-54007</c:v>
                </c:pt>
                <c:pt idx="57">
                  <c:v>-52310</c:v>
                </c:pt>
                <c:pt idx="58">
                  <c:v>-49744</c:v>
                </c:pt>
                <c:pt idx="59">
                  <c:v>-49976</c:v>
                </c:pt>
                <c:pt idx="60">
                  <c:v>-45492</c:v>
                </c:pt>
                <c:pt idx="61">
                  <c:v>-42722</c:v>
                </c:pt>
                <c:pt idx="62">
                  <c:v>-40894</c:v>
                </c:pt>
                <c:pt idx="63">
                  <c:v>-38922</c:v>
                </c:pt>
                <c:pt idx="64">
                  <c:v>-37082</c:v>
                </c:pt>
                <c:pt idx="65">
                  <c:v>-33494</c:v>
                </c:pt>
                <c:pt idx="66">
                  <c:v>-31366</c:v>
                </c:pt>
                <c:pt idx="67">
                  <c:v>-28711</c:v>
                </c:pt>
                <c:pt idx="68">
                  <c:v>-27881</c:v>
                </c:pt>
                <c:pt idx="69">
                  <c:v>-26440</c:v>
                </c:pt>
                <c:pt idx="70">
                  <c:v>-24377</c:v>
                </c:pt>
                <c:pt idx="71">
                  <c:v>-23053</c:v>
                </c:pt>
                <c:pt idx="72">
                  <c:v>-21669</c:v>
                </c:pt>
                <c:pt idx="73">
                  <c:v>-18127</c:v>
                </c:pt>
                <c:pt idx="74">
                  <c:v>-17190</c:v>
                </c:pt>
                <c:pt idx="75">
                  <c:v>-15118</c:v>
                </c:pt>
                <c:pt idx="76">
                  <c:v>-13680</c:v>
                </c:pt>
                <c:pt idx="77">
                  <c:v>-12077</c:v>
                </c:pt>
                <c:pt idx="78">
                  <c:v>-10969</c:v>
                </c:pt>
                <c:pt idx="79">
                  <c:v>-10511</c:v>
                </c:pt>
                <c:pt idx="80">
                  <c:v>-9203</c:v>
                </c:pt>
                <c:pt idx="81">
                  <c:v>-8557</c:v>
                </c:pt>
                <c:pt idx="82">
                  <c:v>-7807</c:v>
                </c:pt>
                <c:pt idx="83">
                  <c:v>-6973</c:v>
                </c:pt>
                <c:pt idx="84">
                  <c:v>-6538</c:v>
                </c:pt>
                <c:pt idx="85">
                  <c:v>-32504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00-43E5-9391-5CD523DA4AA1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Black Male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Sheet1!$C$2:$C$97</c:f>
              <c:numCache>
                <c:formatCode>#,##0;[Red]#,##0</c:formatCode>
                <c:ptCount val="96"/>
                <c:pt idx="0">
                  <c:v>-23297</c:v>
                </c:pt>
                <c:pt idx="1">
                  <c:v>-22834</c:v>
                </c:pt>
                <c:pt idx="2">
                  <c:v>-23599</c:v>
                </c:pt>
                <c:pt idx="3">
                  <c:v>-23992</c:v>
                </c:pt>
                <c:pt idx="4">
                  <c:v>-24507</c:v>
                </c:pt>
                <c:pt idx="5">
                  <c:v>-24366</c:v>
                </c:pt>
                <c:pt idx="6">
                  <c:v>-23687</c:v>
                </c:pt>
                <c:pt idx="7">
                  <c:v>-23616</c:v>
                </c:pt>
                <c:pt idx="8">
                  <c:v>-23954</c:v>
                </c:pt>
                <c:pt idx="9">
                  <c:v>-24711</c:v>
                </c:pt>
                <c:pt idx="10">
                  <c:v>-25317</c:v>
                </c:pt>
                <c:pt idx="11">
                  <c:v>-25997</c:v>
                </c:pt>
                <c:pt idx="12">
                  <c:v>-26267</c:v>
                </c:pt>
                <c:pt idx="13">
                  <c:v>-25746</c:v>
                </c:pt>
                <c:pt idx="14">
                  <c:v>-25487</c:v>
                </c:pt>
                <c:pt idx="15">
                  <c:v>-25332</c:v>
                </c:pt>
                <c:pt idx="16">
                  <c:v>-25135</c:v>
                </c:pt>
                <c:pt idx="17">
                  <c:v>-25428</c:v>
                </c:pt>
                <c:pt idx="18">
                  <c:v>-25724</c:v>
                </c:pt>
                <c:pt idx="19">
                  <c:v>-26950</c:v>
                </c:pt>
                <c:pt idx="20">
                  <c:v>-26049</c:v>
                </c:pt>
                <c:pt idx="21">
                  <c:v>-25853</c:v>
                </c:pt>
                <c:pt idx="22">
                  <c:v>-26260</c:v>
                </c:pt>
                <c:pt idx="23">
                  <c:v>-26341</c:v>
                </c:pt>
                <c:pt idx="24">
                  <c:v>-28422</c:v>
                </c:pt>
                <c:pt idx="25">
                  <c:v>-29639</c:v>
                </c:pt>
                <c:pt idx="26">
                  <c:v>-30984</c:v>
                </c:pt>
                <c:pt idx="27">
                  <c:v>-31440</c:v>
                </c:pt>
                <c:pt idx="28">
                  <c:v>-30554</c:v>
                </c:pt>
                <c:pt idx="29">
                  <c:v>-30057</c:v>
                </c:pt>
                <c:pt idx="30">
                  <c:v>-28650</c:v>
                </c:pt>
                <c:pt idx="31">
                  <c:v>-27413</c:v>
                </c:pt>
                <c:pt idx="32">
                  <c:v>-26601</c:v>
                </c:pt>
                <c:pt idx="33">
                  <c:v>-26396</c:v>
                </c:pt>
                <c:pt idx="34">
                  <c:v>-26146</c:v>
                </c:pt>
                <c:pt idx="35">
                  <c:v>-25007</c:v>
                </c:pt>
                <c:pt idx="36">
                  <c:v>-25482</c:v>
                </c:pt>
                <c:pt idx="37">
                  <c:v>-25419</c:v>
                </c:pt>
                <c:pt idx="38">
                  <c:v>-25170</c:v>
                </c:pt>
                <c:pt idx="39">
                  <c:v>-25843</c:v>
                </c:pt>
                <c:pt idx="40">
                  <c:v>-23868</c:v>
                </c:pt>
                <c:pt idx="41">
                  <c:v>-22649</c:v>
                </c:pt>
                <c:pt idx="42">
                  <c:v>-22194</c:v>
                </c:pt>
                <c:pt idx="43">
                  <c:v>-21369</c:v>
                </c:pt>
                <c:pt idx="44">
                  <c:v>-21674</c:v>
                </c:pt>
                <c:pt idx="45">
                  <c:v>-21290</c:v>
                </c:pt>
                <c:pt idx="46">
                  <c:v>-21462</c:v>
                </c:pt>
                <c:pt idx="47">
                  <c:v>-22097</c:v>
                </c:pt>
                <c:pt idx="48">
                  <c:v>-22834</c:v>
                </c:pt>
                <c:pt idx="49">
                  <c:v>-21928</c:v>
                </c:pt>
                <c:pt idx="50">
                  <c:v>-20013</c:v>
                </c:pt>
                <c:pt idx="51">
                  <c:v>-19968</c:v>
                </c:pt>
                <c:pt idx="52">
                  <c:v>-19709</c:v>
                </c:pt>
                <c:pt idx="53">
                  <c:v>-20195</c:v>
                </c:pt>
                <c:pt idx="54">
                  <c:v>-20698</c:v>
                </c:pt>
                <c:pt idx="55">
                  <c:v>-20264</c:v>
                </c:pt>
                <c:pt idx="56">
                  <c:v>-19735</c:v>
                </c:pt>
                <c:pt idx="57">
                  <c:v>-19472</c:v>
                </c:pt>
                <c:pt idx="58">
                  <c:v>-19372</c:v>
                </c:pt>
                <c:pt idx="59">
                  <c:v>-19619</c:v>
                </c:pt>
                <c:pt idx="60">
                  <c:v>-18330</c:v>
                </c:pt>
                <c:pt idx="61">
                  <c:v>-17621</c:v>
                </c:pt>
                <c:pt idx="62">
                  <c:v>-17012</c:v>
                </c:pt>
                <c:pt idx="63">
                  <c:v>-16299</c:v>
                </c:pt>
                <c:pt idx="64">
                  <c:v>-15455</c:v>
                </c:pt>
                <c:pt idx="65">
                  <c:v>-13650</c:v>
                </c:pt>
                <c:pt idx="66">
                  <c:v>-12578</c:v>
                </c:pt>
                <c:pt idx="67">
                  <c:v>-11519</c:v>
                </c:pt>
                <c:pt idx="68">
                  <c:v>-11165</c:v>
                </c:pt>
                <c:pt idx="69">
                  <c:v>-10483</c:v>
                </c:pt>
                <c:pt idx="70">
                  <c:v>-9699</c:v>
                </c:pt>
                <c:pt idx="71">
                  <c:v>-9024</c:v>
                </c:pt>
                <c:pt idx="72">
                  <c:v>-8207</c:v>
                </c:pt>
                <c:pt idx="73">
                  <c:v>-6223</c:v>
                </c:pt>
                <c:pt idx="74">
                  <c:v>-6066</c:v>
                </c:pt>
                <c:pt idx="75">
                  <c:v>-5340</c:v>
                </c:pt>
                <c:pt idx="76">
                  <c:v>-5113</c:v>
                </c:pt>
                <c:pt idx="77">
                  <c:v>-4277</c:v>
                </c:pt>
                <c:pt idx="78">
                  <c:v>-3916</c:v>
                </c:pt>
                <c:pt idx="79">
                  <c:v>-3477</c:v>
                </c:pt>
                <c:pt idx="80">
                  <c:v>-3169</c:v>
                </c:pt>
                <c:pt idx="81">
                  <c:v>-2760</c:v>
                </c:pt>
                <c:pt idx="82">
                  <c:v>-2449</c:v>
                </c:pt>
                <c:pt idx="83">
                  <c:v>-2139</c:v>
                </c:pt>
                <c:pt idx="84">
                  <c:v>-2064</c:v>
                </c:pt>
                <c:pt idx="85">
                  <c:v>-9934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00-43E5-9391-5CD523DA4AA1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Asian Male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Sheet1!$E$2:$E$97</c:f>
              <c:numCache>
                <c:formatCode>#,##0;[Red]#,##0</c:formatCode>
                <c:ptCount val="96"/>
                <c:pt idx="0">
                  <c:v>-7261</c:v>
                </c:pt>
                <c:pt idx="1">
                  <c:v>-7759</c:v>
                </c:pt>
                <c:pt idx="2">
                  <c:v>-8613</c:v>
                </c:pt>
                <c:pt idx="3">
                  <c:v>-8931</c:v>
                </c:pt>
                <c:pt idx="4">
                  <c:v>-9383</c:v>
                </c:pt>
                <c:pt idx="5">
                  <c:v>-9262</c:v>
                </c:pt>
                <c:pt idx="6">
                  <c:v>-9491</c:v>
                </c:pt>
                <c:pt idx="7">
                  <c:v>-9188</c:v>
                </c:pt>
                <c:pt idx="8">
                  <c:v>-8892</c:v>
                </c:pt>
                <c:pt idx="9">
                  <c:v>-9558</c:v>
                </c:pt>
                <c:pt idx="10">
                  <c:v>-9343</c:v>
                </c:pt>
                <c:pt idx="11">
                  <c:v>-9794</c:v>
                </c:pt>
                <c:pt idx="12">
                  <c:v>-9376</c:v>
                </c:pt>
                <c:pt idx="13">
                  <c:v>-9228</c:v>
                </c:pt>
                <c:pt idx="14">
                  <c:v>-9464</c:v>
                </c:pt>
                <c:pt idx="15">
                  <c:v>-9510</c:v>
                </c:pt>
                <c:pt idx="16">
                  <c:v>-9382</c:v>
                </c:pt>
                <c:pt idx="17">
                  <c:v>-8930</c:v>
                </c:pt>
                <c:pt idx="18">
                  <c:v>-8585</c:v>
                </c:pt>
                <c:pt idx="19">
                  <c:v>-8023</c:v>
                </c:pt>
                <c:pt idx="20">
                  <c:v>-7852</c:v>
                </c:pt>
                <c:pt idx="21">
                  <c:v>-8245</c:v>
                </c:pt>
                <c:pt idx="22">
                  <c:v>-8966</c:v>
                </c:pt>
                <c:pt idx="23">
                  <c:v>-9901</c:v>
                </c:pt>
                <c:pt idx="24">
                  <c:v>-10364</c:v>
                </c:pt>
                <c:pt idx="25">
                  <c:v>-10896</c:v>
                </c:pt>
                <c:pt idx="26">
                  <c:v>-11114</c:v>
                </c:pt>
                <c:pt idx="27">
                  <c:v>-11707</c:v>
                </c:pt>
                <c:pt idx="28">
                  <c:v>-12017</c:v>
                </c:pt>
                <c:pt idx="29">
                  <c:v>-12234</c:v>
                </c:pt>
                <c:pt idx="30">
                  <c:v>-12593</c:v>
                </c:pt>
                <c:pt idx="31">
                  <c:v>-12592</c:v>
                </c:pt>
                <c:pt idx="32">
                  <c:v>-12767</c:v>
                </c:pt>
                <c:pt idx="33">
                  <c:v>-12777</c:v>
                </c:pt>
                <c:pt idx="34">
                  <c:v>-13150</c:v>
                </c:pt>
                <c:pt idx="35">
                  <c:v>-13021</c:v>
                </c:pt>
                <c:pt idx="36">
                  <c:v>-13162</c:v>
                </c:pt>
                <c:pt idx="37">
                  <c:v>-12927</c:v>
                </c:pt>
                <c:pt idx="38">
                  <c:v>-12593</c:v>
                </c:pt>
                <c:pt idx="39">
                  <c:v>-12807</c:v>
                </c:pt>
                <c:pt idx="40">
                  <c:v>-12058</c:v>
                </c:pt>
                <c:pt idx="41">
                  <c:v>-11850</c:v>
                </c:pt>
                <c:pt idx="42">
                  <c:v>-11558</c:v>
                </c:pt>
                <c:pt idx="43">
                  <c:v>-12030</c:v>
                </c:pt>
                <c:pt idx="44">
                  <c:v>-12445</c:v>
                </c:pt>
                <c:pt idx="45">
                  <c:v>-11948</c:v>
                </c:pt>
                <c:pt idx="46">
                  <c:v>-11907</c:v>
                </c:pt>
                <c:pt idx="47">
                  <c:v>-11578</c:v>
                </c:pt>
                <c:pt idx="48">
                  <c:v>-11151</c:v>
                </c:pt>
                <c:pt idx="49">
                  <c:v>-10814</c:v>
                </c:pt>
                <c:pt idx="50">
                  <c:v>-9976</c:v>
                </c:pt>
                <c:pt idx="51">
                  <c:v>-9434</c:v>
                </c:pt>
                <c:pt idx="52">
                  <c:v>-8434</c:v>
                </c:pt>
                <c:pt idx="53">
                  <c:v>-8478</c:v>
                </c:pt>
                <c:pt idx="54">
                  <c:v>-8224</c:v>
                </c:pt>
                <c:pt idx="55">
                  <c:v>-8144</c:v>
                </c:pt>
                <c:pt idx="56">
                  <c:v>-7932</c:v>
                </c:pt>
                <c:pt idx="57">
                  <c:v>-7220</c:v>
                </c:pt>
                <c:pt idx="58">
                  <c:v>-6918</c:v>
                </c:pt>
                <c:pt idx="59">
                  <c:v>-6875</c:v>
                </c:pt>
                <c:pt idx="60">
                  <c:v>-6320</c:v>
                </c:pt>
                <c:pt idx="61">
                  <c:v>-6328</c:v>
                </c:pt>
                <c:pt idx="62">
                  <c:v>-6092</c:v>
                </c:pt>
                <c:pt idx="63">
                  <c:v>-6021</c:v>
                </c:pt>
                <c:pt idx="64">
                  <c:v>-5765</c:v>
                </c:pt>
                <c:pt idx="65">
                  <c:v>-5323</c:v>
                </c:pt>
                <c:pt idx="66">
                  <c:v>-5151</c:v>
                </c:pt>
                <c:pt idx="67">
                  <c:v>-4786</c:v>
                </c:pt>
                <c:pt idx="68">
                  <c:v>-4538</c:v>
                </c:pt>
                <c:pt idx="69">
                  <c:v>-4782</c:v>
                </c:pt>
                <c:pt idx="70">
                  <c:v>-4283</c:v>
                </c:pt>
                <c:pt idx="71">
                  <c:v>-4089</c:v>
                </c:pt>
                <c:pt idx="72">
                  <c:v>-3720</c:v>
                </c:pt>
                <c:pt idx="73">
                  <c:v>-3267</c:v>
                </c:pt>
                <c:pt idx="74">
                  <c:v>-3153</c:v>
                </c:pt>
                <c:pt idx="75">
                  <c:v>-2765</c:v>
                </c:pt>
                <c:pt idx="76">
                  <c:v>-2673</c:v>
                </c:pt>
                <c:pt idx="77">
                  <c:v>-2405</c:v>
                </c:pt>
                <c:pt idx="78">
                  <c:v>-2154</c:v>
                </c:pt>
                <c:pt idx="79">
                  <c:v>-2027</c:v>
                </c:pt>
                <c:pt idx="80">
                  <c:v>-1740</c:v>
                </c:pt>
                <c:pt idx="81">
                  <c:v>-1566</c:v>
                </c:pt>
                <c:pt idx="82">
                  <c:v>-1360</c:v>
                </c:pt>
                <c:pt idx="83">
                  <c:v>-1179</c:v>
                </c:pt>
                <c:pt idx="84">
                  <c:v>-1085</c:v>
                </c:pt>
                <c:pt idx="85">
                  <c:v>-4886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00-43E5-9391-5CD523DA4AA1}"/>
            </c:ext>
          </c:extLst>
        </c:ser>
        <c:ser>
          <c:idx val="5"/>
          <c:order val="3"/>
          <c:tx>
            <c:strRef>
              <c:f>Sheet1!$F$1</c:f>
              <c:strCache>
                <c:ptCount val="1"/>
                <c:pt idx="0">
                  <c:v>Other Male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Sheet1!$F$2:$F$97</c:f>
              <c:numCache>
                <c:formatCode>#,##0;[Red]#,##0</c:formatCode>
                <c:ptCount val="96"/>
                <c:pt idx="0">
                  <c:v>-6469</c:v>
                </c:pt>
                <c:pt idx="1">
                  <c:v>-6637</c:v>
                </c:pt>
                <c:pt idx="2">
                  <c:v>-6882</c:v>
                </c:pt>
                <c:pt idx="3">
                  <c:v>-7156</c:v>
                </c:pt>
                <c:pt idx="4">
                  <c:v>-7278</c:v>
                </c:pt>
                <c:pt idx="5">
                  <c:v>-7149</c:v>
                </c:pt>
                <c:pt idx="6">
                  <c:v>-7086</c:v>
                </c:pt>
                <c:pt idx="7">
                  <c:v>-6683</c:v>
                </c:pt>
                <c:pt idx="8">
                  <c:v>-6834</c:v>
                </c:pt>
                <c:pt idx="9">
                  <c:v>-6541</c:v>
                </c:pt>
                <c:pt idx="10">
                  <c:v>-6144</c:v>
                </c:pt>
                <c:pt idx="11">
                  <c:v>-6266</c:v>
                </c:pt>
                <c:pt idx="12">
                  <c:v>-5979</c:v>
                </c:pt>
                <c:pt idx="13">
                  <c:v>-5872</c:v>
                </c:pt>
                <c:pt idx="14">
                  <c:v>-5613</c:v>
                </c:pt>
                <c:pt idx="15">
                  <c:v>-5448</c:v>
                </c:pt>
                <c:pt idx="16">
                  <c:v>-5176</c:v>
                </c:pt>
                <c:pt idx="17">
                  <c:v>-5015</c:v>
                </c:pt>
                <c:pt idx="18">
                  <c:v>-4905</c:v>
                </c:pt>
                <c:pt idx="19">
                  <c:v>-4957</c:v>
                </c:pt>
                <c:pt idx="20">
                  <c:v>-4678</c:v>
                </c:pt>
                <c:pt idx="21">
                  <c:v>-4641</c:v>
                </c:pt>
                <c:pt idx="22">
                  <c:v>-4489</c:v>
                </c:pt>
                <c:pt idx="23">
                  <c:v>-4523</c:v>
                </c:pt>
                <c:pt idx="24">
                  <c:v>-4738</c:v>
                </c:pt>
                <c:pt idx="25">
                  <c:v>-4516</c:v>
                </c:pt>
                <c:pt idx="26">
                  <c:v>-4537</c:v>
                </c:pt>
                <c:pt idx="27">
                  <c:v>-4393</c:v>
                </c:pt>
                <c:pt idx="28">
                  <c:v>-4206</c:v>
                </c:pt>
                <c:pt idx="29">
                  <c:v>-3920</c:v>
                </c:pt>
                <c:pt idx="30">
                  <c:v>-3752</c:v>
                </c:pt>
                <c:pt idx="31">
                  <c:v>-3545</c:v>
                </c:pt>
                <c:pt idx="32">
                  <c:v>-3381</c:v>
                </c:pt>
                <c:pt idx="33">
                  <c:v>-3521</c:v>
                </c:pt>
                <c:pt idx="34">
                  <c:v>-3179</c:v>
                </c:pt>
                <c:pt idx="35">
                  <c:v>-3288</c:v>
                </c:pt>
                <c:pt idx="36">
                  <c:v>-3268</c:v>
                </c:pt>
                <c:pt idx="37">
                  <c:v>-3124</c:v>
                </c:pt>
                <c:pt idx="38">
                  <c:v>-3053</c:v>
                </c:pt>
                <c:pt idx="39">
                  <c:v>-2998</c:v>
                </c:pt>
                <c:pt idx="40">
                  <c:v>-2792</c:v>
                </c:pt>
                <c:pt idx="41">
                  <c:v>-2676</c:v>
                </c:pt>
                <c:pt idx="42">
                  <c:v>-2668</c:v>
                </c:pt>
                <c:pt idx="43">
                  <c:v>-2494</c:v>
                </c:pt>
                <c:pt idx="44">
                  <c:v>-2429</c:v>
                </c:pt>
                <c:pt idx="45">
                  <c:v>-2318</c:v>
                </c:pt>
                <c:pt idx="46">
                  <c:v>-2229</c:v>
                </c:pt>
                <c:pt idx="47">
                  <c:v>-2374</c:v>
                </c:pt>
                <c:pt idx="48">
                  <c:v>-2470</c:v>
                </c:pt>
                <c:pt idx="49">
                  <c:v>-2371</c:v>
                </c:pt>
                <c:pt idx="50">
                  <c:v>-2213</c:v>
                </c:pt>
                <c:pt idx="51">
                  <c:v>-2023</c:v>
                </c:pt>
                <c:pt idx="52">
                  <c:v>-1941</c:v>
                </c:pt>
                <c:pt idx="53">
                  <c:v>-1965</c:v>
                </c:pt>
                <c:pt idx="54">
                  <c:v>-2078</c:v>
                </c:pt>
                <c:pt idx="55">
                  <c:v>-2199</c:v>
                </c:pt>
                <c:pt idx="56">
                  <c:v>-2229</c:v>
                </c:pt>
                <c:pt idx="57">
                  <c:v>-2082</c:v>
                </c:pt>
                <c:pt idx="58">
                  <c:v>-2085</c:v>
                </c:pt>
                <c:pt idx="59">
                  <c:v>-2136</c:v>
                </c:pt>
                <c:pt idx="60">
                  <c:v>-1894</c:v>
                </c:pt>
                <c:pt idx="61">
                  <c:v>-2020</c:v>
                </c:pt>
                <c:pt idx="62">
                  <c:v>-1983</c:v>
                </c:pt>
                <c:pt idx="63">
                  <c:v>-1912</c:v>
                </c:pt>
                <c:pt idx="64">
                  <c:v>-1763</c:v>
                </c:pt>
                <c:pt idx="65">
                  <c:v>-1683</c:v>
                </c:pt>
                <c:pt idx="66">
                  <c:v>-1496</c:v>
                </c:pt>
                <c:pt idx="67">
                  <c:v>-1460</c:v>
                </c:pt>
                <c:pt idx="68">
                  <c:v>-1427</c:v>
                </c:pt>
                <c:pt idx="69">
                  <c:v>-1365</c:v>
                </c:pt>
                <c:pt idx="70">
                  <c:v>-1254</c:v>
                </c:pt>
                <c:pt idx="71">
                  <c:v>-1215</c:v>
                </c:pt>
                <c:pt idx="72">
                  <c:v>-1188</c:v>
                </c:pt>
                <c:pt idx="73">
                  <c:v>-933</c:v>
                </c:pt>
                <c:pt idx="74">
                  <c:v>-856</c:v>
                </c:pt>
                <c:pt idx="75">
                  <c:v>-806</c:v>
                </c:pt>
                <c:pt idx="76">
                  <c:v>-795</c:v>
                </c:pt>
                <c:pt idx="77">
                  <c:v>-709</c:v>
                </c:pt>
                <c:pt idx="78">
                  <c:v>-584</c:v>
                </c:pt>
                <c:pt idx="79">
                  <c:v>-552</c:v>
                </c:pt>
                <c:pt idx="80">
                  <c:v>-450</c:v>
                </c:pt>
                <c:pt idx="81">
                  <c:v>-447</c:v>
                </c:pt>
                <c:pt idx="82">
                  <c:v>-390</c:v>
                </c:pt>
                <c:pt idx="83">
                  <c:v>-357</c:v>
                </c:pt>
                <c:pt idx="84">
                  <c:v>-312</c:v>
                </c:pt>
                <c:pt idx="85">
                  <c:v>-1671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00-43E5-9391-5CD523DA4AA1}"/>
            </c:ext>
          </c:extLst>
        </c:ser>
        <c:ser>
          <c:idx val="7"/>
          <c:order val="4"/>
          <c:tx>
            <c:strRef>
              <c:f>Sheet1!$I$1</c:f>
              <c:strCache>
                <c:ptCount val="1"/>
                <c:pt idx="0">
                  <c:v>Hispanic Female</c:v>
                </c:pt>
              </c:strCache>
            </c:strRef>
          </c:tx>
          <c:spPr>
            <a:solidFill>
              <a:srgbClr val="FF7C80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C00-43E5-9391-5CD523DA4AA1}"/>
              </c:ext>
            </c:extLst>
          </c:dPt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Sheet1!$I$2:$I$97</c:f>
              <c:numCache>
                <c:formatCode>_(* #,##0_);_(* \(#,##0\);_(* "-"??_);_(@_)</c:formatCode>
                <c:ptCount val="96"/>
                <c:pt idx="0">
                  <c:v>92952</c:v>
                </c:pt>
                <c:pt idx="1">
                  <c:v>94222</c:v>
                </c:pt>
                <c:pt idx="2">
                  <c:v>96448</c:v>
                </c:pt>
                <c:pt idx="3">
                  <c:v>100241</c:v>
                </c:pt>
                <c:pt idx="4">
                  <c:v>101233</c:v>
                </c:pt>
                <c:pt idx="5">
                  <c:v>99875</c:v>
                </c:pt>
                <c:pt idx="6">
                  <c:v>99245</c:v>
                </c:pt>
                <c:pt idx="7">
                  <c:v>98470</c:v>
                </c:pt>
                <c:pt idx="8">
                  <c:v>101451</c:v>
                </c:pt>
                <c:pt idx="9">
                  <c:v>102655</c:v>
                </c:pt>
                <c:pt idx="10">
                  <c:v>101428</c:v>
                </c:pt>
                <c:pt idx="11">
                  <c:v>103596</c:v>
                </c:pt>
                <c:pt idx="12">
                  <c:v>102977</c:v>
                </c:pt>
                <c:pt idx="13">
                  <c:v>101865</c:v>
                </c:pt>
                <c:pt idx="14">
                  <c:v>100967</c:v>
                </c:pt>
                <c:pt idx="15">
                  <c:v>100156</c:v>
                </c:pt>
                <c:pt idx="16">
                  <c:v>99720</c:v>
                </c:pt>
                <c:pt idx="17">
                  <c:v>98473</c:v>
                </c:pt>
                <c:pt idx="18">
                  <c:v>97612</c:v>
                </c:pt>
                <c:pt idx="19">
                  <c:v>96343</c:v>
                </c:pt>
                <c:pt idx="20">
                  <c:v>92593</c:v>
                </c:pt>
                <c:pt idx="21">
                  <c:v>90058</c:v>
                </c:pt>
                <c:pt idx="22">
                  <c:v>89581</c:v>
                </c:pt>
                <c:pt idx="23">
                  <c:v>88680</c:v>
                </c:pt>
                <c:pt idx="24">
                  <c:v>88552</c:v>
                </c:pt>
                <c:pt idx="25">
                  <c:v>89144</c:v>
                </c:pt>
                <c:pt idx="26">
                  <c:v>89166</c:v>
                </c:pt>
                <c:pt idx="27">
                  <c:v>91246</c:v>
                </c:pt>
                <c:pt idx="28">
                  <c:v>89109</c:v>
                </c:pt>
                <c:pt idx="29">
                  <c:v>87061</c:v>
                </c:pt>
                <c:pt idx="30">
                  <c:v>82266</c:v>
                </c:pt>
                <c:pt idx="31">
                  <c:v>81205</c:v>
                </c:pt>
                <c:pt idx="32">
                  <c:v>80991</c:v>
                </c:pt>
                <c:pt idx="33">
                  <c:v>81223</c:v>
                </c:pt>
                <c:pt idx="34">
                  <c:v>82348</c:v>
                </c:pt>
                <c:pt idx="35">
                  <c:v>80435</c:v>
                </c:pt>
                <c:pt idx="36">
                  <c:v>81836</c:v>
                </c:pt>
                <c:pt idx="37">
                  <c:v>82032</c:v>
                </c:pt>
                <c:pt idx="38">
                  <c:v>81592</c:v>
                </c:pt>
                <c:pt idx="39">
                  <c:v>82078</c:v>
                </c:pt>
                <c:pt idx="40">
                  <c:v>76399</c:v>
                </c:pt>
                <c:pt idx="41">
                  <c:v>75691</c:v>
                </c:pt>
                <c:pt idx="42">
                  <c:v>76350</c:v>
                </c:pt>
                <c:pt idx="43">
                  <c:v>75994</c:v>
                </c:pt>
                <c:pt idx="44">
                  <c:v>76418</c:v>
                </c:pt>
                <c:pt idx="45">
                  <c:v>74291</c:v>
                </c:pt>
                <c:pt idx="46">
                  <c:v>73674</c:v>
                </c:pt>
                <c:pt idx="47">
                  <c:v>72615</c:v>
                </c:pt>
                <c:pt idx="48">
                  <c:v>71419</c:v>
                </c:pt>
                <c:pt idx="49">
                  <c:v>69343</c:v>
                </c:pt>
                <c:pt idx="50">
                  <c:v>64720</c:v>
                </c:pt>
                <c:pt idx="51">
                  <c:v>62747</c:v>
                </c:pt>
                <c:pt idx="52">
                  <c:v>60043</c:v>
                </c:pt>
                <c:pt idx="53">
                  <c:v>58901</c:v>
                </c:pt>
                <c:pt idx="54">
                  <c:v>59380</c:v>
                </c:pt>
                <c:pt idx="55">
                  <c:v>57110</c:v>
                </c:pt>
                <c:pt idx="56">
                  <c:v>55199</c:v>
                </c:pt>
                <c:pt idx="57">
                  <c:v>53299</c:v>
                </c:pt>
                <c:pt idx="58">
                  <c:v>51499</c:v>
                </c:pt>
                <c:pt idx="59">
                  <c:v>51391</c:v>
                </c:pt>
                <c:pt idx="60">
                  <c:v>47195</c:v>
                </c:pt>
                <c:pt idx="61">
                  <c:v>45212</c:v>
                </c:pt>
                <c:pt idx="62">
                  <c:v>43930</c:v>
                </c:pt>
                <c:pt idx="63">
                  <c:v>41904</c:v>
                </c:pt>
                <c:pt idx="64">
                  <c:v>40647</c:v>
                </c:pt>
                <c:pt idx="65">
                  <c:v>37675</c:v>
                </c:pt>
                <c:pt idx="66">
                  <c:v>35597</c:v>
                </c:pt>
                <c:pt idx="67">
                  <c:v>32833</c:v>
                </c:pt>
                <c:pt idx="68">
                  <c:v>31823</c:v>
                </c:pt>
                <c:pt idx="69">
                  <c:v>30833</c:v>
                </c:pt>
                <c:pt idx="70">
                  <c:v>28283</c:v>
                </c:pt>
                <c:pt idx="71">
                  <c:v>26998</c:v>
                </c:pt>
                <c:pt idx="72">
                  <c:v>25915</c:v>
                </c:pt>
                <c:pt idx="73">
                  <c:v>22342</c:v>
                </c:pt>
                <c:pt idx="74">
                  <c:v>20965</c:v>
                </c:pt>
                <c:pt idx="75">
                  <c:v>19286</c:v>
                </c:pt>
                <c:pt idx="76">
                  <c:v>17888</c:v>
                </c:pt>
                <c:pt idx="77">
                  <c:v>15951</c:v>
                </c:pt>
                <c:pt idx="78">
                  <c:v>14991</c:v>
                </c:pt>
                <c:pt idx="79">
                  <c:v>13992</c:v>
                </c:pt>
                <c:pt idx="80">
                  <c:v>12759</c:v>
                </c:pt>
                <c:pt idx="81">
                  <c:v>12245</c:v>
                </c:pt>
                <c:pt idx="82">
                  <c:v>11252</c:v>
                </c:pt>
                <c:pt idx="83">
                  <c:v>10652</c:v>
                </c:pt>
                <c:pt idx="84">
                  <c:v>9993</c:v>
                </c:pt>
                <c:pt idx="85">
                  <c:v>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00-43E5-9391-5CD523DA4AA1}"/>
            </c:ext>
          </c:extLst>
        </c:ser>
        <c:ser>
          <c:idx val="8"/>
          <c:order val="5"/>
          <c:tx>
            <c:strRef>
              <c:f>Sheet1!$H$1</c:f>
              <c:strCache>
                <c:ptCount val="1"/>
                <c:pt idx="0">
                  <c:v>Black Female</c:v>
                </c:pt>
              </c:strCache>
            </c:strRef>
          </c:tx>
          <c:spPr>
            <a:solidFill>
              <a:srgbClr val="F85A74"/>
            </a:solidFill>
            <a:ln>
              <a:solidFill>
                <a:srgbClr val="FC8168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Sheet1!$H$2:$H$97</c:f>
              <c:numCache>
                <c:formatCode>_(* #,##0_);_(* \(#,##0\);_(* "-"??_);_(@_)</c:formatCode>
                <c:ptCount val="96"/>
                <c:pt idx="0">
                  <c:v>22525</c:v>
                </c:pt>
                <c:pt idx="1">
                  <c:v>22376</c:v>
                </c:pt>
                <c:pt idx="2">
                  <c:v>22892</c:v>
                </c:pt>
                <c:pt idx="3">
                  <c:v>23853</c:v>
                </c:pt>
                <c:pt idx="4">
                  <c:v>24049</c:v>
                </c:pt>
                <c:pt idx="5">
                  <c:v>23614</c:v>
                </c:pt>
                <c:pt idx="6">
                  <c:v>23190</c:v>
                </c:pt>
                <c:pt idx="7">
                  <c:v>23130</c:v>
                </c:pt>
                <c:pt idx="8">
                  <c:v>23608</c:v>
                </c:pt>
                <c:pt idx="9">
                  <c:v>24393</c:v>
                </c:pt>
                <c:pt idx="10">
                  <c:v>24605</c:v>
                </c:pt>
                <c:pt idx="11">
                  <c:v>24927</c:v>
                </c:pt>
                <c:pt idx="12">
                  <c:v>25220</c:v>
                </c:pt>
                <c:pt idx="13">
                  <c:v>25107</c:v>
                </c:pt>
                <c:pt idx="14">
                  <c:v>24769</c:v>
                </c:pt>
                <c:pt idx="15">
                  <c:v>24823</c:v>
                </c:pt>
                <c:pt idx="16">
                  <c:v>24517</c:v>
                </c:pt>
                <c:pt idx="17">
                  <c:v>24451</c:v>
                </c:pt>
                <c:pt idx="18">
                  <c:v>24449</c:v>
                </c:pt>
                <c:pt idx="19">
                  <c:v>25280</c:v>
                </c:pt>
                <c:pt idx="20">
                  <c:v>24287</c:v>
                </c:pt>
                <c:pt idx="21">
                  <c:v>24601</c:v>
                </c:pt>
                <c:pt idx="22">
                  <c:v>25238</c:v>
                </c:pt>
                <c:pt idx="23">
                  <c:v>25596</c:v>
                </c:pt>
                <c:pt idx="24">
                  <c:v>27061</c:v>
                </c:pt>
                <c:pt idx="25">
                  <c:v>28307</c:v>
                </c:pt>
                <c:pt idx="26">
                  <c:v>29604</c:v>
                </c:pt>
                <c:pt idx="27">
                  <c:v>30520</c:v>
                </c:pt>
                <c:pt idx="28">
                  <c:v>31055</c:v>
                </c:pt>
                <c:pt idx="29">
                  <c:v>31258</c:v>
                </c:pt>
                <c:pt idx="30">
                  <c:v>29825</c:v>
                </c:pt>
                <c:pt idx="31">
                  <c:v>28632</c:v>
                </c:pt>
                <c:pt idx="32">
                  <c:v>27937</c:v>
                </c:pt>
                <c:pt idx="33">
                  <c:v>27735</c:v>
                </c:pt>
                <c:pt idx="34">
                  <c:v>27575</c:v>
                </c:pt>
                <c:pt idx="35">
                  <c:v>26709</c:v>
                </c:pt>
                <c:pt idx="36">
                  <c:v>27302</c:v>
                </c:pt>
                <c:pt idx="37">
                  <c:v>27110</c:v>
                </c:pt>
                <c:pt idx="38">
                  <c:v>26975</c:v>
                </c:pt>
                <c:pt idx="39">
                  <c:v>28048</c:v>
                </c:pt>
                <c:pt idx="40">
                  <c:v>25997</c:v>
                </c:pt>
                <c:pt idx="41">
                  <c:v>24661</c:v>
                </c:pt>
                <c:pt idx="42">
                  <c:v>24353</c:v>
                </c:pt>
                <c:pt idx="43">
                  <c:v>23592</c:v>
                </c:pt>
                <c:pt idx="44">
                  <c:v>23619</c:v>
                </c:pt>
                <c:pt idx="45">
                  <c:v>23314</c:v>
                </c:pt>
                <c:pt idx="46">
                  <c:v>23907</c:v>
                </c:pt>
                <c:pt idx="47">
                  <c:v>24254</c:v>
                </c:pt>
                <c:pt idx="48">
                  <c:v>24822</c:v>
                </c:pt>
                <c:pt idx="49">
                  <c:v>24162</c:v>
                </c:pt>
                <c:pt idx="50">
                  <c:v>21994</c:v>
                </c:pt>
                <c:pt idx="51">
                  <c:v>21833</c:v>
                </c:pt>
                <c:pt idx="52">
                  <c:v>21558</c:v>
                </c:pt>
                <c:pt idx="53">
                  <c:v>22274</c:v>
                </c:pt>
                <c:pt idx="54">
                  <c:v>23280</c:v>
                </c:pt>
                <c:pt idx="55">
                  <c:v>23055</c:v>
                </c:pt>
                <c:pt idx="56">
                  <c:v>22440</c:v>
                </c:pt>
                <c:pt idx="57">
                  <c:v>22375</c:v>
                </c:pt>
                <c:pt idx="58">
                  <c:v>22210</c:v>
                </c:pt>
                <c:pt idx="59">
                  <c:v>22135</c:v>
                </c:pt>
                <c:pt idx="60">
                  <c:v>21266</c:v>
                </c:pt>
                <c:pt idx="61">
                  <c:v>20496</c:v>
                </c:pt>
                <c:pt idx="62">
                  <c:v>20134</c:v>
                </c:pt>
                <c:pt idx="63">
                  <c:v>19197</c:v>
                </c:pt>
                <c:pt idx="64">
                  <c:v>18624</c:v>
                </c:pt>
                <c:pt idx="65">
                  <c:v>17166</c:v>
                </c:pt>
                <c:pt idx="66">
                  <c:v>16116</c:v>
                </c:pt>
                <c:pt idx="67">
                  <c:v>15048</c:v>
                </c:pt>
                <c:pt idx="68">
                  <c:v>14749</c:v>
                </c:pt>
                <c:pt idx="69">
                  <c:v>13957</c:v>
                </c:pt>
                <c:pt idx="70">
                  <c:v>12880</c:v>
                </c:pt>
                <c:pt idx="71">
                  <c:v>11957</c:v>
                </c:pt>
                <c:pt idx="72">
                  <c:v>10995</c:v>
                </c:pt>
                <c:pt idx="73">
                  <c:v>8742</c:v>
                </c:pt>
                <c:pt idx="74">
                  <c:v>8556</c:v>
                </c:pt>
                <c:pt idx="75">
                  <c:v>7849</c:v>
                </c:pt>
                <c:pt idx="76">
                  <c:v>7339</c:v>
                </c:pt>
                <c:pt idx="77">
                  <c:v>6482</c:v>
                </c:pt>
                <c:pt idx="78">
                  <c:v>6297</c:v>
                </c:pt>
                <c:pt idx="79">
                  <c:v>5747</c:v>
                </c:pt>
                <c:pt idx="80">
                  <c:v>4785</c:v>
                </c:pt>
                <c:pt idx="81">
                  <c:v>4414</c:v>
                </c:pt>
                <c:pt idx="82">
                  <c:v>4267</c:v>
                </c:pt>
                <c:pt idx="83">
                  <c:v>3903</c:v>
                </c:pt>
                <c:pt idx="84">
                  <c:v>3706</c:v>
                </c:pt>
                <c:pt idx="85">
                  <c:v>21899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00-43E5-9391-5CD523DA4AA1}"/>
            </c:ext>
          </c:extLst>
        </c:ser>
        <c:ser>
          <c:idx val="1"/>
          <c:order val="6"/>
          <c:tx>
            <c:strRef>
              <c:f>Sheet1!$J$1</c:f>
              <c:strCache>
                <c:ptCount val="1"/>
                <c:pt idx="0">
                  <c:v>Asian Female</c:v>
                </c:pt>
              </c:strCache>
            </c:strRef>
          </c:tx>
          <c:spPr>
            <a:solidFill>
              <a:srgbClr val="F5573D"/>
            </a:solidFill>
            <a:ln w="0">
              <a:solidFill>
                <a:srgbClr val="FFD5D6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Sheet1!$J$2:$J$97</c:f>
              <c:numCache>
                <c:formatCode>_(* #,##0_);_(* \(#,##0\);_(* "-"??_);_(@_)</c:formatCode>
                <c:ptCount val="96"/>
                <c:pt idx="0">
                  <c:v>6996</c:v>
                </c:pt>
                <c:pt idx="1">
                  <c:v>7628</c:v>
                </c:pt>
                <c:pt idx="2">
                  <c:v>8226</c:v>
                </c:pt>
                <c:pt idx="3">
                  <c:v>8557</c:v>
                </c:pt>
                <c:pt idx="4">
                  <c:v>8992</c:v>
                </c:pt>
                <c:pt idx="5">
                  <c:v>8919</c:v>
                </c:pt>
                <c:pt idx="6">
                  <c:v>8717</c:v>
                </c:pt>
                <c:pt idx="7">
                  <c:v>8579</c:v>
                </c:pt>
                <c:pt idx="8">
                  <c:v>8366</c:v>
                </c:pt>
                <c:pt idx="9">
                  <c:v>9183</c:v>
                </c:pt>
                <c:pt idx="10">
                  <c:v>9221</c:v>
                </c:pt>
                <c:pt idx="11">
                  <c:v>9450</c:v>
                </c:pt>
                <c:pt idx="12">
                  <c:v>9078</c:v>
                </c:pt>
                <c:pt idx="13">
                  <c:v>9080</c:v>
                </c:pt>
                <c:pt idx="14">
                  <c:v>9257</c:v>
                </c:pt>
                <c:pt idx="15">
                  <c:v>9313</c:v>
                </c:pt>
                <c:pt idx="16">
                  <c:v>9318</c:v>
                </c:pt>
                <c:pt idx="17">
                  <c:v>8712</c:v>
                </c:pt>
                <c:pt idx="18">
                  <c:v>8214</c:v>
                </c:pt>
                <c:pt idx="19">
                  <c:v>7602</c:v>
                </c:pt>
                <c:pt idx="20">
                  <c:v>7365</c:v>
                </c:pt>
                <c:pt idx="21">
                  <c:v>7965</c:v>
                </c:pt>
                <c:pt idx="22">
                  <c:v>8881</c:v>
                </c:pt>
                <c:pt idx="23">
                  <c:v>9610</c:v>
                </c:pt>
                <c:pt idx="24">
                  <c:v>10351</c:v>
                </c:pt>
                <c:pt idx="25">
                  <c:v>10844</c:v>
                </c:pt>
                <c:pt idx="26">
                  <c:v>11245</c:v>
                </c:pt>
                <c:pt idx="27">
                  <c:v>12074</c:v>
                </c:pt>
                <c:pt idx="28">
                  <c:v>12688</c:v>
                </c:pt>
                <c:pt idx="29">
                  <c:v>13218</c:v>
                </c:pt>
                <c:pt idx="30">
                  <c:v>13645</c:v>
                </c:pt>
                <c:pt idx="31">
                  <c:v>13685</c:v>
                </c:pt>
                <c:pt idx="32">
                  <c:v>13748</c:v>
                </c:pt>
                <c:pt idx="33">
                  <c:v>13974</c:v>
                </c:pt>
                <c:pt idx="34">
                  <c:v>14129</c:v>
                </c:pt>
                <c:pt idx="35">
                  <c:v>14242</c:v>
                </c:pt>
                <c:pt idx="36">
                  <c:v>14311</c:v>
                </c:pt>
                <c:pt idx="37">
                  <c:v>14146</c:v>
                </c:pt>
                <c:pt idx="38">
                  <c:v>13883</c:v>
                </c:pt>
                <c:pt idx="39">
                  <c:v>13837</c:v>
                </c:pt>
                <c:pt idx="40">
                  <c:v>13386</c:v>
                </c:pt>
                <c:pt idx="41">
                  <c:v>12839</c:v>
                </c:pt>
                <c:pt idx="42">
                  <c:v>12771</c:v>
                </c:pt>
                <c:pt idx="43">
                  <c:v>12694</c:v>
                </c:pt>
                <c:pt idx="44">
                  <c:v>12932</c:v>
                </c:pt>
                <c:pt idx="45">
                  <c:v>12381</c:v>
                </c:pt>
                <c:pt idx="46">
                  <c:v>12474</c:v>
                </c:pt>
                <c:pt idx="47">
                  <c:v>12353</c:v>
                </c:pt>
                <c:pt idx="48">
                  <c:v>11709</c:v>
                </c:pt>
                <c:pt idx="49">
                  <c:v>11448</c:v>
                </c:pt>
                <c:pt idx="50">
                  <c:v>10500</c:v>
                </c:pt>
                <c:pt idx="51">
                  <c:v>9857</c:v>
                </c:pt>
                <c:pt idx="52">
                  <c:v>8925</c:v>
                </c:pt>
                <c:pt idx="53">
                  <c:v>8743</c:v>
                </c:pt>
                <c:pt idx="54">
                  <c:v>8633</c:v>
                </c:pt>
                <c:pt idx="55">
                  <c:v>8630</c:v>
                </c:pt>
                <c:pt idx="56">
                  <c:v>8453</c:v>
                </c:pt>
                <c:pt idx="57">
                  <c:v>7623</c:v>
                </c:pt>
                <c:pt idx="58">
                  <c:v>7557</c:v>
                </c:pt>
                <c:pt idx="59">
                  <c:v>7959</c:v>
                </c:pt>
                <c:pt idx="60">
                  <c:v>7472</c:v>
                </c:pt>
                <c:pt idx="61">
                  <c:v>7346</c:v>
                </c:pt>
                <c:pt idx="62">
                  <c:v>7317</c:v>
                </c:pt>
                <c:pt idx="63">
                  <c:v>7307</c:v>
                </c:pt>
                <c:pt idx="64">
                  <c:v>7025</c:v>
                </c:pt>
                <c:pt idx="65">
                  <c:v>6569</c:v>
                </c:pt>
                <c:pt idx="66">
                  <c:v>6409</c:v>
                </c:pt>
                <c:pt idx="67">
                  <c:v>6253</c:v>
                </c:pt>
                <c:pt idx="68">
                  <c:v>6189</c:v>
                </c:pt>
                <c:pt idx="69">
                  <c:v>6182</c:v>
                </c:pt>
                <c:pt idx="70">
                  <c:v>5433</c:v>
                </c:pt>
                <c:pt idx="71">
                  <c:v>5055</c:v>
                </c:pt>
                <c:pt idx="72">
                  <c:v>4540</c:v>
                </c:pt>
                <c:pt idx="73">
                  <c:v>3796</c:v>
                </c:pt>
                <c:pt idx="74">
                  <c:v>3681</c:v>
                </c:pt>
                <c:pt idx="75">
                  <c:v>3301</c:v>
                </c:pt>
                <c:pt idx="76">
                  <c:v>3073</c:v>
                </c:pt>
                <c:pt idx="77">
                  <c:v>2932</c:v>
                </c:pt>
                <c:pt idx="78">
                  <c:v>2627</c:v>
                </c:pt>
                <c:pt idx="79">
                  <c:v>2354</c:v>
                </c:pt>
                <c:pt idx="80">
                  <c:v>2051</c:v>
                </c:pt>
                <c:pt idx="81">
                  <c:v>1776</c:v>
                </c:pt>
                <c:pt idx="82">
                  <c:v>1613</c:v>
                </c:pt>
                <c:pt idx="83">
                  <c:v>1500</c:v>
                </c:pt>
                <c:pt idx="84">
                  <c:v>1226</c:v>
                </c:pt>
                <c:pt idx="85">
                  <c:v>7316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0-4736-83F5-8F0169FFF79B}"/>
            </c:ext>
          </c:extLst>
        </c:ser>
        <c:ser>
          <c:idx val="9"/>
          <c:order val="7"/>
          <c:tx>
            <c:strRef>
              <c:f>Sheet1!$K$1</c:f>
              <c:strCache>
                <c:ptCount val="1"/>
                <c:pt idx="0">
                  <c:v>Other Female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Sheet1!$K$2:$K$97</c:f>
              <c:numCache>
                <c:formatCode>_(* #,##0_);_(* \(#,##0\);_(* "-"??_);_(@_)</c:formatCode>
                <c:ptCount val="96"/>
                <c:pt idx="0">
                  <c:v>6230</c:v>
                </c:pt>
                <c:pt idx="1">
                  <c:v>6518</c:v>
                </c:pt>
                <c:pt idx="2">
                  <c:v>6685</c:v>
                </c:pt>
                <c:pt idx="3">
                  <c:v>6851</c:v>
                </c:pt>
                <c:pt idx="4">
                  <c:v>7015</c:v>
                </c:pt>
                <c:pt idx="5">
                  <c:v>7094</c:v>
                </c:pt>
                <c:pt idx="6">
                  <c:v>6736</c:v>
                </c:pt>
                <c:pt idx="7">
                  <c:v>6550</c:v>
                </c:pt>
                <c:pt idx="8">
                  <c:v>6457</c:v>
                </c:pt>
                <c:pt idx="9">
                  <c:v>6347</c:v>
                </c:pt>
                <c:pt idx="10">
                  <c:v>6107</c:v>
                </c:pt>
                <c:pt idx="11">
                  <c:v>6089</c:v>
                </c:pt>
                <c:pt idx="12">
                  <c:v>5817</c:v>
                </c:pt>
                <c:pt idx="13">
                  <c:v>5636</c:v>
                </c:pt>
                <c:pt idx="14">
                  <c:v>5567</c:v>
                </c:pt>
                <c:pt idx="15">
                  <c:v>5250</c:v>
                </c:pt>
                <c:pt idx="16">
                  <c:v>5188</c:v>
                </c:pt>
                <c:pt idx="17">
                  <c:v>4869</c:v>
                </c:pt>
                <c:pt idx="18">
                  <c:v>4656</c:v>
                </c:pt>
                <c:pt idx="19">
                  <c:v>4663</c:v>
                </c:pt>
                <c:pt idx="20">
                  <c:v>4614</c:v>
                </c:pt>
                <c:pt idx="21">
                  <c:v>4383</c:v>
                </c:pt>
                <c:pt idx="22">
                  <c:v>4346</c:v>
                </c:pt>
                <c:pt idx="23">
                  <c:v>4469</c:v>
                </c:pt>
                <c:pt idx="24">
                  <c:v>4543</c:v>
                </c:pt>
                <c:pt idx="25">
                  <c:v>4504</c:v>
                </c:pt>
                <c:pt idx="26">
                  <c:v>4439</c:v>
                </c:pt>
                <c:pt idx="27">
                  <c:v>4535</c:v>
                </c:pt>
                <c:pt idx="28">
                  <c:v>4446</c:v>
                </c:pt>
                <c:pt idx="29">
                  <c:v>4324</c:v>
                </c:pt>
                <c:pt idx="30">
                  <c:v>4116</c:v>
                </c:pt>
                <c:pt idx="31">
                  <c:v>3912</c:v>
                </c:pt>
                <c:pt idx="32">
                  <c:v>3988</c:v>
                </c:pt>
                <c:pt idx="33">
                  <c:v>3585</c:v>
                </c:pt>
                <c:pt idx="34">
                  <c:v>3570</c:v>
                </c:pt>
                <c:pt idx="35">
                  <c:v>3425</c:v>
                </c:pt>
                <c:pt idx="36">
                  <c:v>3381</c:v>
                </c:pt>
                <c:pt idx="37">
                  <c:v>3364</c:v>
                </c:pt>
                <c:pt idx="38">
                  <c:v>3266</c:v>
                </c:pt>
                <c:pt idx="39">
                  <c:v>3323</c:v>
                </c:pt>
                <c:pt idx="40">
                  <c:v>3080</c:v>
                </c:pt>
                <c:pt idx="41">
                  <c:v>3002</c:v>
                </c:pt>
                <c:pt idx="42">
                  <c:v>2801</c:v>
                </c:pt>
                <c:pt idx="43">
                  <c:v>2652</c:v>
                </c:pt>
                <c:pt idx="44">
                  <c:v>2754</c:v>
                </c:pt>
                <c:pt idx="45">
                  <c:v>2557</c:v>
                </c:pt>
                <c:pt idx="46">
                  <c:v>2542</c:v>
                </c:pt>
                <c:pt idx="47">
                  <c:v>2564</c:v>
                </c:pt>
                <c:pt idx="48">
                  <c:v>2746</c:v>
                </c:pt>
                <c:pt idx="49">
                  <c:v>2632</c:v>
                </c:pt>
                <c:pt idx="50">
                  <c:v>2331</c:v>
                </c:pt>
                <c:pt idx="51">
                  <c:v>2278</c:v>
                </c:pt>
                <c:pt idx="52">
                  <c:v>2252</c:v>
                </c:pt>
                <c:pt idx="53">
                  <c:v>2171</c:v>
                </c:pt>
                <c:pt idx="54">
                  <c:v>2271</c:v>
                </c:pt>
                <c:pt idx="55">
                  <c:v>2305</c:v>
                </c:pt>
                <c:pt idx="56">
                  <c:v>2381</c:v>
                </c:pt>
                <c:pt idx="57">
                  <c:v>2353</c:v>
                </c:pt>
                <c:pt idx="58">
                  <c:v>2302</c:v>
                </c:pt>
                <c:pt idx="59">
                  <c:v>2197</c:v>
                </c:pt>
                <c:pt idx="60">
                  <c:v>2085</c:v>
                </c:pt>
                <c:pt idx="61">
                  <c:v>2100</c:v>
                </c:pt>
                <c:pt idx="62">
                  <c:v>2061</c:v>
                </c:pt>
                <c:pt idx="63">
                  <c:v>1934</c:v>
                </c:pt>
                <c:pt idx="64">
                  <c:v>1866</c:v>
                </c:pt>
                <c:pt idx="65">
                  <c:v>1753</c:v>
                </c:pt>
                <c:pt idx="66">
                  <c:v>1702</c:v>
                </c:pt>
                <c:pt idx="67">
                  <c:v>1529</c:v>
                </c:pt>
                <c:pt idx="68">
                  <c:v>1458</c:v>
                </c:pt>
                <c:pt idx="69">
                  <c:v>1360</c:v>
                </c:pt>
                <c:pt idx="70">
                  <c:v>1362</c:v>
                </c:pt>
                <c:pt idx="71">
                  <c:v>1353</c:v>
                </c:pt>
                <c:pt idx="72">
                  <c:v>1349</c:v>
                </c:pt>
                <c:pt idx="73">
                  <c:v>978</c:v>
                </c:pt>
                <c:pt idx="74">
                  <c:v>928</c:v>
                </c:pt>
                <c:pt idx="75">
                  <c:v>864</c:v>
                </c:pt>
                <c:pt idx="76">
                  <c:v>813</c:v>
                </c:pt>
                <c:pt idx="77">
                  <c:v>695</c:v>
                </c:pt>
                <c:pt idx="78">
                  <c:v>635</c:v>
                </c:pt>
                <c:pt idx="79">
                  <c:v>617</c:v>
                </c:pt>
                <c:pt idx="80">
                  <c:v>562</c:v>
                </c:pt>
                <c:pt idx="81">
                  <c:v>496</c:v>
                </c:pt>
                <c:pt idx="82">
                  <c:v>462</c:v>
                </c:pt>
                <c:pt idx="83">
                  <c:v>437</c:v>
                </c:pt>
                <c:pt idx="84">
                  <c:v>410</c:v>
                </c:pt>
                <c:pt idx="85">
                  <c:v>2398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0-4736-83F5-8F0169FFF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0211632"/>
        <c:axId val="220206536"/>
      </c:barChart>
      <c:catAx>
        <c:axId val="220211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50" baseline="0"/>
            </a:pPr>
            <a:endParaRPr lang="en-US"/>
          </a:p>
        </c:txPr>
        <c:crossAx val="220206536"/>
        <c:crosses val="autoZero"/>
        <c:auto val="1"/>
        <c:lblAlgn val="ctr"/>
        <c:lblOffset val="100"/>
        <c:tickLblSkip val="5"/>
        <c:noMultiLvlLbl val="0"/>
      </c:catAx>
      <c:valAx>
        <c:axId val="220206536"/>
        <c:scaling>
          <c:orientation val="minMax"/>
          <c:max val="250000"/>
          <c:min val="-250000"/>
        </c:scaling>
        <c:delete val="0"/>
        <c:axPos val="b"/>
        <c:majorGridlines/>
        <c:numFmt formatCode="#,##0;[Red]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1163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4447754841456"/>
          <c:y val="8.180798052417361E-2"/>
          <c:w val="0.84348561159584778"/>
          <c:h val="0.83249971470957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 Male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Sheet1!$B$2:$B$97</c:f>
              <c:numCache>
                <c:formatCode>#,##0;[Red]#,##0</c:formatCode>
                <c:ptCount val="96"/>
                <c:pt idx="0">
                  <c:v>-58944</c:v>
                </c:pt>
                <c:pt idx="1">
                  <c:v>-60276</c:v>
                </c:pt>
                <c:pt idx="2">
                  <c:v>-64267</c:v>
                </c:pt>
                <c:pt idx="3">
                  <c:v>-65513</c:v>
                </c:pt>
                <c:pt idx="4">
                  <c:v>-66688</c:v>
                </c:pt>
                <c:pt idx="5">
                  <c:v>-67468</c:v>
                </c:pt>
                <c:pt idx="6">
                  <c:v>-66000</c:v>
                </c:pt>
                <c:pt idx="7">
                  <c:v>-65441</c:v>
                </c:pt>
                <c:pt idx="8">
                  <c:v>-66721</c:v>
                </c:pt>
                <c:pt idx="9">
                  <c:v>-65647</c:v>
                </c:pt>
                <c:pt idx="10">
                  <c:v>-65472</c:v>
                </c:pt>
                <c:pt idx="11">
                  <c:v>-67087</c:v>
                </c:pt>
                <c:pt idx="12">
                  <c:v>-67400</c:v>
                </c:pt>
                <c:pt idx="13">
                  <c:v>-67861</c:v>
                </c:pt>
                <c:pt idx="14">
                  <c:v>-67828</c:v>
                </c:pt>
                <c:pt idx="15">
                  <c:v>-68197</c:v>
                </c:pt>
                <c:pt idx="16">
                  <c:v>-68986</c:v>
                </c:pt>
                <c:pt idx="17">
                  <c:v>-68196</c:v>
                </c:pt>
                <c:pt idx="18">
                  <c:v>-68048</c:v>
                </c:pt>
                <c:pt idx="19">
                  <c:v>-69020</c:v>
                </c:pt>
                <c:pt idx="20">
                  <c:v>-68164</c:v>
                </c:pt>
                <c:pt idx="21">
                  <c:v>-68413</c:v>
                </c:pt>
                <c:pt idx="22">
                  <c:v>-70273</c:v>
                </c:pt>
                <c:pt idx="23">
                  <c:v>-73302</c:v>
                </c:pt>
                <c:pt idx="24">
                  <c:v>-74844</c:v>
                </c:pt>
                <c:pt idx="25">
                  <c:v>-76033</c:v>
                </c:pt>
                <c:pt idx="26">
                  <c:v>-77642</c:v>
                </c:pt>
                <c:pt idx="27">
                  <c:v>-81172</c:v>
                </c:pt>
                <c:pt idx="28">
                  <c:v>-82455</c:v>
                </c:pt>
                <c:pt idx="29">
                  <c:v>-82921</c:v>
                </c:pt>
                <c:pt idx="30">
                  <c:v>-81334</c:v>
                </c:pt>
                <c:pt idx="31">
                  <c:v>-80609</c:v>
                </c:pt>
                <c:pt idx="32">
                  <c:v>-79963</c:v>
                </c:pt>
                <c:pt idx="33">
                  <c:v>-81283</c:v>
                </c:pt>
                <c:pt idx="34">
                  <c:v>-82596</c:v>
                </c:pt>
                <c:pt idx="35">
                  <c:v>-79535</c:v>
                </c:pt>
                <c:pt idx="36">
                  <c:v>-81199</c:v>
                </c:pt>
                <c:pt idx="37">
                  <c:v>-80643</c:v>
                </c:pt>
                <c:pt idx="38">
                  <c:v>-79339</c:v>
                </c:pt>
                <c:pt idx="39">
                  <c:v>-79813</c:v>
                </c:pt>
                <c:pt idx="40">
                  <c:v>-75184</c:v>
                </c:pt>
                <c:pt idx="41">
                  <c:v>-73025</c:v>
                </c:pt>
                <c:pt idx="42">
                  <c:v>-72157</c:v>
                </c:pt>
                <c:pt idx="43">
                  <c:v>-70249</c:v>
                </c:pt>
                <c:pt idx="44">
                  <c:v>-72338</c:v>
                </c:pt>
                <c:pt idx="45">
                  <c:v>-70133</c:v>
                </c:pt>
                <c:pt idx="46">
                  <c:v>-71584</c:v>
                </c:pt>
                <c:pt idx="47">
                  <c:v>-76890</c:v>
                </c:pt>
                <c:pt idx="48">
                  <c:v>-82837</c:v>
                </c:pt>
                <c:pt idx="49">
                  <c:v>-83357</c:v>
                </c:pt>
                <c:pt idx="50">
                  <c:v>-78323</c:v>
                </c:pt>
                <c:pt idx="51">
                  <c:v>-75008</c:v>
                </c:pt>
                <c:pt idx="52">
                  <c:v>-74855</c:v>
                </c:pt>
                <c:pt idx="53">
                  <c:v>-75230</c:v>
                </c:pt>
                <c:pt idx="54">
                  <c:v>-81156</c:v>
                </c:pt>
                <c:pt idx="55">
                  <c:v>-84646</c:v>
                </c:pt>
                <c:pt idx="56">
                  <c:v>-85925</c:v>
                </c:pt>
                <c:pt idx="57">
                  <c:v>-86789</c:v>
                </c:pt>
                <c:pt idx="58">
                  <c:v>-88168</c:v>
                </c:pt>
                <c:pt idx="59">
                  <c:v>-88976</c:v>
                </c:pt>
                <c:pt idx="60">
                  <c:v>-86508</c:v>
                </c:pt>
                <c:pt idx="61">
                  <c:v>-86479</c:v>
                </c:pt>
                <c:pt idx="62">
                  <c:v>-84773</c:v>
                </c:pt>
                <c:pt idx="63">
                  <c:v>-80664</c:v>
                </c:pt>
                <c:pt idx="64">
                  <c:v>-79983</c:v>
                </c:pt>
                <c:pt idx="65">
                  <c:v>-76191</c:v>
                </c:pt>
                <c:pt idx="66">
                  <c:v>-73797</c:v>
                </c:pt>
                <c:pt idx="67">
                  <c:v>-70207</c:v>
                </c:pt>
                <c:pt idx="68">
                  <c:v>-66685</c:v>
                </c:pt>
                <c:pt idx="69">
                  <c:v>-64789</c:v>
                </c:pt>
                <c:pt idx="70">
                  <c:v>-63468</c:v>
                </c:pt>
                <c:pt idx="71">
                  <c:v>-63228</c:v>
                </c:pt>
                <c:pt idx="72">
                  <c:v>-68008</c:v>
                </c:pt>
                <c:pt idx="73">
                  <c:v>-47165</c:v>
                </c:pt>
                <c:pt idx="74">
                  <c:v>-46542</c:v>
                </c:pt>
                <c:pt idx="75">
                  <c:v>-45645</c:v>
                </c:pt>
                <c:pt idx="76">
                  <c:v>-45225</c:v>
                </c:pt>
                <c:pt idx="77">
                  <c:v>-37828</c:v>
                </c:pt>
                <c:pt idx="78">
                  <c:v>-34548</c:v>
                </c:pt>
                <c:pt idx="79">
                  <c:v>-31304</c:v>
                </c:pt>
                <c:pt idx="80">
                  <c:v>-28529</c:v>
                </c:pt>
                <c:pt idx="81">
                  <c:v>-25995</c:v>
                </c:pt>
                <c:pt idx="82">
                  <c:v>-22903</c:v>
                </c:pt>
                <c:pt idx="83">
                  <c:v>-20887</c:v>
                </c:pt>
                <c:pt idx="84">
                  <c:v>-19284</c:v>
                </c:pt>
                <c:pt idx="85">
                  <c:v>-100560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0-43E5-9391-5CD523DA4AA1}"/>
            </c:ext>
          </c:extLst>
        </c:ser>
        <c:ser>
          <c:idx val="4"/>
          <c:order val="1"/>
          <c:tx>
            <c:strRef>
              <c:f>Sheet1!$D$1</c:f>
              <c:strCache>
                <c:ptCount val="1"/>
                <c:pt idx="0">
                  <c:v>Hispanic Male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Sheet1!$D$2:$D$97</c:f>
              <c:numCache>
                <c:formatCode>#,##0;[Red]#,##0</c:formatCode>
                <c:ptCount val="96"/>
                <c:pt idx="0">
                  <c:v>-97071</c:v>
                </c:pt>
                <c:pt idx="1">
                  <c:v>-97998</c:v>
                </c:pt>
                <c:pt idx="2">
                  <c:v>-100748</c:v>
                </c:pt>
                <c:pt idx="3">
                  <c:v>-104315</c:v>
                </c:pt>
                <c:pt idx="4">
                  <c:v>-105206</c:v>
                </c:pt>
                <c:pt idx="5">
                  <c:v>-104690</c:v>
                </c:pt>
                <c:pt idx="6">
                  <c:v>-102958</c:v>
                </c:pt>
                <c:pt idx="7">
                  <c:v>-102612</c:v>
                </c:pt>
                <c:pt idx="8">
                  <c:v>-104825</c:v>
                </c:pt>
                <c:pt idx="9">
                  <c:v>-105339</c:v>
                </c:pt>
                <c:pt idx="10">
                  <c:v>-105158</c:v>
                </c:pt>
                <c:pt idx="11">
                  <c:v>-107965</c:v>
                </c:pt>
                <c:pt idx="12">
                  <c:v>-107390</c:v>
                </c:pt>
                <c:pt idx="13">
                  <c:v>-105901</c:v>
                </c:pt>
                <c:pt idx="14">
                  <c:v>-105458</c:v>
                </c:pt>
                <c:pt idx="15">
                  <c:v>-103675</c:v>
                </c:pt>
                <c:pt idx="16">
                  <c:v>-102004</c:v>
                </c:pt>
                <c:pt idx="17">
                  <c:v>-100959</c:v>
                </c:pt>
                <c:pt idx="18">
                  <c:v>-100322</c:v>
                </c:pt>
                <c:pt idx="19">
                  <c:v>-100281</c:v>
                </c:pt>
                <c:pt idx="20">
                  <c:v>-96270</c:v>
                </c:pt>
                <c:pt idx="21">
                  <c:v>-94862</c:v>
                </c:pt>
                <c:pt idx="22">
                  <c:v>-93802</c:v>
                </c:pt>
                <c:pt idx="23">
                  <c:v>-93956</c:v>
                </c:pt>
                <c:pt idx="24">
                  <c:v>-94975</c:v>
                </c:pt>
                <c:pt idx="25">
                  <c:v>-95590</c:v>
                </c:pt>
                <c:pt idx="26">
                  <c:v>-96491</c:v>
                </c:pt>
                <c:pt idx="27">
                  <c:v>-97462</c:v>
                </c:pt>
                <c:pt idx="28">
                  <c:v>-95074</c:v>
                </c:pt>
                <c:pt idx="29">
                  <c:v>-93801</c:v>
                </c:pt>
                <c:pt idx="30">
                  <c:v>-89794</c:v>
                </c:pt>
                <c:pt idx="31">
                  <c:v>-90047</c:v>
                </c:pt>
                <c:pt idx="32">
                  <c:v>-89108</c:v>
                </c:pt>
                <c:pt idx="33">
                  <c:v>-89197</c:v>
                </c:pt>
                <c:pt idx="34">
                  <c:v>-88876</c:v>
                </c:pt>
                <c:pt idx="35">
                  <c:v>-86017</c:v>
                </c:pt>
                <c:pt idx="36">
                  <c:v>-86967</c:v>
                </c:pt>
                <c:pt idx="37">
                  <c:v>-87201</c:v>
                </c:pt>
                <c:pt idx="38">
                  <c:v>-84984</c:v>
                </c:pt>
                <c:pt idx="39">
                  <c:v>-87290</c:v>
                </c:pt>
                <c:pt idx="40">
                  <c:v>-79669</c:v>
                </c:pt>
                <c:pt idx="41">
                  <c:v>-79140</c:v>
                </c:pt>
                <c:pt idx="42">
                  <c:v>-77768</c:v>
                </c:pt>
                <c:pt idx="43">
                  <c:v>-76999</c:v>
                </c:pt>
                <c:pt idx="44">
                  <c:v>-77495</c:v>
                </c:pt>
                <c:pt idx="45">
                  <c:v>-73717</c:v>
                </c:pt>
                <c:pt idx="46">
                  <c:v>-72113</c:v>
                </c:pt>
                <c:pt idx="47">
                  <c:v>-71316</c:v>
                </c:pt>
                <c:pt idx="48">
                  <c:v>-69669</c:v>
                </c:pt>
                <c:pt idx="49">
                  <c:v>-68870</c:v>
                </c:pt>
                <c:pt idx="50">
                  <c:v>-64112</c:v>
                </c:pt>
                <c:pt idx="51">
                  <c:v>-62147</c:v>
                </c:pt>
                <c:pt idx="52">
                  <c:v>-59261</c:v>
                </c:pt>
                <c:pt idx="53">
                  <c:v>-59139</c:v>
                </c:pt>
                <c:pt idx="54">
                  <c:v>-58953</c:v>
                </c:pt>
                <c:pt idx="55">
                  <c:v>-56408</c:v>
                </c:pt>
                <c:pt idx="56">
                  <c:v>-54007</c:v>
                </c:pt>
                <c:pt idx="57">
                  <c:v>-52310</c:v>
                </c:pt>
                <c:pt idx="58">
                  <c:v>-49744</c:v>
                </c:pt>
                <c:pt idx="59">
                  <c:v>-49976</c:v>
                </c:pt>
                <c:pt idx="60">
                  <c:v>-45492</c:v>
                </c:pt>
                <c:pt idx="61">
                  <c:v>-42722</c:v>
                </c:pt>
                <c:pt idx="62">
                  <c:v>-40894</c:v>
                </c:pt>
                <c:pt idx="63">
                  <c:v>-38922</c:v>
                </c:pt>
                <c:pt idx="64">
                  <c:v>-37082</c:v>
                </c:pt>
                <c:pt idx="65">
                  <c:v>-33494</c:v>
                </c:pt>
                <c:pt idx="66">
                  <c:v>-31366</c:v>
                </c:pt>
                <c:pt idx="67">
                  <c:v>-28711</c:v>
                </c:pt>
                <c:pt idx="68">
                  <c:v>-27881</c:v>
                </c:pt>
                <c:pt idx="69">
                  <c:v>-26440</c:v>
                </c:pt>
                <c:pt idx="70">
                  <c:v>-24377</c:v>
                </c:pt>
                <c:pt idx="71">
                  <c:v>-23053</c:v>
                </c:pt>
                <c:pt idx="72">
                  <c:v>-21669</c:v>
                </c:pt>
                <c:pt idx="73">
                  <c:v>-18127</c:v>
                </c:pt>
                <c:pt idx="74">
                  <c:v>-17190</c:v>
                </c:pt>
                <c:pt idx="75">
                  <c:v>-15118</c:v>
                </c:pt>
                <c:pt idx="76">
                  <c:v>-13680</c:v>
                </c:pt>
                <c:pt idx="77">
                  <c:v>-12077</c:v>
                </c:pt>
                <c:pt idx="78">
                  <c:v>-10969</c:v>
                </c:pt>
                <c:pt idx="79">
                  <c:v>-10511</c:v>
                </c:pt>
                <c:pt idx="80">
                  <c:v>-9203</c:v>
                </c:pt>
                <c:pt idx="81">
                  <c:v>-8557</c:v>
                </c:pt>
                <c:pt idx="82">
                  <c:v>-7807</c:v>
                </c:pt>
                <c:pt idx="83">
                  <c:v>-6973</c:v>
                </c:pt>
                <c:pt idx="84">
                  <c:v>-6538</c:v>
                </c:pt>
                <c:pt idx="85">
                  <c:v>-32504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00-43E5-9391-5CD523DA4AA1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Black Male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Sheet1!$C$2:$C$97</c:f>
              <c:numCache>
                <c:formatCode>#,##0;[Red]#,##0</c:formatCode>
                <c:ptCount val="96"/>
                <c:pt idx="0">
                  <c:v>-23297</c:v>
                </c:pt>
                <c:pt idx="1">
                  <c:v>-22834</c:v>
                </c:pt>
                <c:pt idx="2">
                  <c:v>-23599</c:v>
                </c:pt>
                <c:pt idx="3">
                  <c:v>-23992</c:v>
                </c:pt>
                <c:pt idx="4">
                  <c:v>-24507</c:v>
                </c:pt>
                <c:pt idx="5">
                  <c:v>-24366</c:v>
                </c:pt>
                <c:pt idx="6">
                  <c:v>-23687</c:v>
                </c:pt>
                <c:pt idx="7">
                  <c:v>-23616</c:v>
                </c:pt>
                <c:pt idx="8">
                  <c:v>-23954</c:v>
                </c:pt>
                <c:pt idx="9">
                  <c:v>-24711</c:v>
                </c:pt>
                <c:pt idx="10">
                  <c:v>-25317</c:v>
                </c:pt>
                <c:pt idx="11">
                  <c:v>-25997</c:v>
                </c:pt>
                <c:pt idx="12">
                  <c:v>-26267</c:v>
                </c:pt>
                <c:pt idx="13">
                  <c:v>-25746</c:v>
                </c:pt>
                <c:pt idx="14">
                  <c:v>-25487</c:v>
                </c:pt>
                <c:pt idx="15">
                  <c:v>-25332</c:v>
                </c:pt>
                <c:pt idx="16">
                  <c:v>-25135</c:v>
                </c:pt>
                <c:pt idx="17">
                  <c:v>-25428</c:v>
                </c:pt>
                <c:pt idx="18">
                  <c:v>-25724</c:v>
                </c:pt>
                <c:pt idx="19">
                  <c:v>-26950</c:v>
                </c:pt>
                <c:pt idx="20">
                  <c:v>-26049</c:v>
                </c:pt>
                <c:pt idx="21">
                  <c:v>-25853</c:v>
                </c:pt>
                <c:pt idx="22">
                  <c:v>-26260</c:v>
                </c:pt>
                <c:pt idx="23">
                  <c:v>-26341</c:v>
                </c:pt>
                <c:pt idx="24">
                  <c:v>-28422</c:v>
                </c:pt>
                <c:pt idx="25">
                  <c:v>-29639</c:v>
                </c:pt>
                <c:pt idx="26">
                  <c:v>-30984</c:v>
                </c:pt>
                <c:pt idx="27">
                  <c:v>-31440</c:v>
                </c:pt>
                <c:pt idx="28">
                  <c:v>-30554</c:v>
                </c:pt>
                <c:pt idx="29">
                  <c:v>-30057</c:v>
                </c:pt>
                <c:pt idx="30">
                  <c:v>-28650</c:v>
                </c:pt>
                <c:pt idx="31">
                  <c:v>-27413</c:v>
                </c:pt>
                <c:pt idx="32">
                  <c:v>-26601</c:v>
                </c:pt>
                <c:pt idx="33">
                  <c:v>-26396</c:v>
                </c:pt>
                <c:pt idx="34">
                  <c:v>-26146</c:v>
                </c:pt>
                <c:pt idx="35">
                  <c:v>-25007</c:v>
                </c:pt>
                <c:pt idx="36">
                  <c:v>-25482</c:v>
                </c:pt>
                <c:pt idx="37">
                  <c:v>-25419</c:v>
                </c:pt>
                <c:pt idx="38">
                  <c:v>-25170</c:v>
                </c:pt>
                <c:pt idx="39">
                  <c:v>-25843</c:v>
                </c:pt>
                <c:pt idx="40">
                  <c:v>-23868</c:v>
                </c:pt>
                <c:pt idx="41">
                  <c:v>-22649</c:v>
                </c:pt>
                <c:pt idx="42">
                  <c:v>-22194</c:v>
                </c:pt>
                <c:pt idx="43">
                  <c:v>-21369</c:v>
                </c:pt>
                <c:pt idx="44">
                  <c:v>-21674</c:v>
                </c:pt>
                <c:pt idx="45">
                  <c:v>-21290</c:v>
                </c:pt>
                <c:pt idx="46">
                  <c:v>-21462</c:v>
                </c:pt>
                <c:pt idx="47">
                  <c:v>-22097</c:v>
                </c:pt>
                <c:pt idx="48">
                  <c:v>-22834</c:v>
                </c:pt>
                <c:pt idx="49">
                  <c:v>-21928</c:v>
                </c:pt>
                <c:pt idx="50">
                  <c:v>-20013</c:v>
                </c:pt>
                <c:pt idx="51">
                  <c:v>-19968</c:v>
                </c:pt>
                <c:pt idx="52">
                  <c:v>-19709</c:v>
                </c:pt>
                <c:pt idx="53">
                  <c:v>-20195</c:v>
                </c:pt>
                <c:pt idx="54">
                  <c:v>-20698</c:v>
                </c:pt>
                <c:pt idx="55">
                  <c:v>-20264</c:v>
                </c:pt>
                <c:pt idx="56">
                  <c:v>-19735</c:v>
                </c:pt>
                <c:pt idx="57">
                  <c:v>-19472</c:v>
                </c:pt>
                <c:pt idx="58">
                  <c:v>-19372</c:v>
                </c:pt>
                <c:pt idx="59">
                  <c:v>-19619</c:v>
                </c:pt>
                <c:pt idx="60">
                  <c:v>-18330</c:v>
                </c:pt>
                <c:pt idx="61">
                  <c:v>-17621</c:v>
                </c:pt>
                <c:pt idx="62">
                  <c:v>-17012</c:v>
                </c:pt>
                <c:pt idx="63">
                  <c:v>-16299</c:v>
                </c:pt>
                <c:pt idx="64">
                  <c:v>-15455</c:v>
                </c:pt>
                <c:pt idx="65">
                  <c:v>-13650</c:v>
                </c:pt>
                <c:pt idx="66">
                  <c:v>-12578</c:v>
                </c:pt>
                <c:pt idx="67">
                  <c:v>-11519</c:v>
                </c:pt>
                <c:pt idx="68">
                  <c:v>-11165</c:v>
                </c:pt>
                <c:pt idx="69">
                  <c:v>-10483</c:v>
                </c:pt>
                <c:pt idx="70">
                  <c:v>-9699</c:v>
                </c:pt>
                <c:pt idx="71">
                  <c:v>-9024</c:v>
                </c:pt>
                <c:pt idx="72">
                  <c:v>-8207</c:v>
                </c:pt>
                <c:pt idx="73">
                  <c:v>-6223</c:v>
                </c:pt>
                <c:pt idx="74">
                  <c:v>-6066</c:v>
                </c:pt>
                <c:pt idx="75">
                  <c:v>-5340</c:v>
                </c:pt>
                <c:pt idx="76">
                  <c:v>-5113</c:v>
                </c:pt>
                <c:pt idx="77">
                  <c:v>-4277</c:v>
                </c:pt>
                <c:pt idx="78">
                  <c:v>-3916</c:v>
                </c:pt>
                <c:pt idx="79">
                  <c:v>-3477</c:v>
                </c:pt>
                <c:pt idx="80">
                  <c:v>-3169</c:v>
                </c:pt>
                <c:pt idx="81">
                  <c:v>-2760</c:v>
                </c:pt>
                <c:pt idx="82">
                  <c:v>-2449</c:v>
                </c:pt>
                <c:pt idx="83">
                  <c:v>-2139</c:v>
                </c:pt>
                <c:pt idx="84">
                  <c:v>-2064</c:v>
                </c:pt>
                <c:pt idx="85">
                  <c:v>-9934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00-43E5-9391-5CD523DA4AA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 Male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Sheet1!$E$2:$E$97</c:f>
              <c:numCache>
                <c:formatCode>#,##0;[Red]#,##0</c:formatCode>
                <c:ptCount val="96"/>
                <c:pt idx="0">
                  <c:v>-7261</c:v>
                </c:pt>
                <c:pt idx="1">
                  <c:v>-7759</c:v>
                </c:pt>
                <c:pt idx="2">
                  <c:v>-8613</c:v>
                </c:pt>
                <c:pt idx="3">
                  <c:v>-8931</c:v>
                </c:pt>
                <c:pt idx="4">
                  <c:v>-9383</c:v>
                </c:pt>
                <c:pt idx="5">
                  <c:v>-9262</c:v>
                </c:pt>
                <c:pt idx="6">
                  <c:v>-9491</c:v>
                </c:pt>
                <c:pt idx="7">
                  <c:v>-9188</c:v>
                </c:pt>
                <c:pt idx="8">
                  <c:v>-8892</c:v>
                </c:pt>
                <c:pt idx="9">
                  <c:v>-9558</c:v>
                </c:pt>
                <c:pt idx="10">
                  <c:v>-9343</c:v>
                </c:pt>
                <c:pt idx="11">
                  <c:v>-9794</c:v>
                </c:pt>
                <c:pt idx="12">
                  <c:v>-9376</c:v>
                </c:pt>
                <c:pt idx="13">
                  <c:v>-9228</c:v>
                </c:pt>
                <c:pt idx="14">
                  <c:v>-9464</c:v>
                </c:pt>
                <c:pt idx="15">
                  <c:v>-9510</c:v>
                </c:pt>
                <c:pt idx="16">
                  <c:v>-9382</c:v>
                </c:pt>
                <c:pt idx="17">
                  <c:v>-8930</c:v>
                </c:pt>
                <c:pt idx="18">
                  <c:v>-8585</c:v>
                </c:pt>
                <c:pt idx="19">
                  <c:v>-8023</c:v>
                </c:pt>
                <c:pt idx="20">
                  <c:v>-7852</c:v>
                </c:pt>
                <c:pt idx="21">
                  <c:v>-8245</c:v>
                </c:pt>
                <c:pt idx="22">
                  <c:v>-8966</c:v>
                </c:pt>
                <c:pt idx="23">
                  <c:v>-9901</c:v>
                </c:pt>
                <c:pt idx="24">
                  <c:v>-10364</c:v>
                </c:pt>
                <c:pt idx="25">
                  <c:v>-10896</c:v>
                </c:pt>
                <c:pt idx="26">
                  <c:v>-11114</c:v>
                </c:pt>
                <c:pt idx="27">
                  <c:v>-11707</c:v>
                </c:pt>
                <c:pt idx="28">
                  <c:v>-12017</c:v>
                </c:pt>
                <c:pt idx="29">
                  <c:v>-12234</c:v>
                </c:pt>
                <c:pt idx="30">
                  <c:v>-12593</c:v>
                </c:pt>
                <c:pt idx="31">
                  <c:v>-12592</c:v>
                </c:pt>
                <c:pt idx="32">
                  <c:v>-12767</c:v>
                </c:pt>
                <c:pt idx="33">
                  <c:v>-12777</c:v>
                </c:pt>
                <c:pt idx="34">
                  <c:v>-13150</c:v>
                </c:pt>
                <c:pt idx="35">
                  <c:v>-13021</c:v>
                </c:pt>
                <c:pt idx="36">
                  <c:v>-13162</c:v>
                </c:pt>
                <c:pt idx="37">
                  <c:v>-12927</c:v>
                </c:pt>
                <c:pt idx="38">
                  <c:v>-12593</c:v>
                </c:pt>
                <c:pt idx="39">
                  <c:v>-12807</c:v>
                </c:pt>
                <c:pt idx="40">
                  <c:v>-12058</c:v>
                </c:pt>
                <c:pt idx="41">
                  <c:v>-11850</c:v>
                </c:pt>
                <c:pt idx="42">
                  <c:v>-11558</c:v>
                </c:pt>
                <c:pt idx="43">
                  <c:v>-12030</c:v>
                </c:pt>
                <c:pt idx="44">
                  <c:v>-12445</c:v>
                </c:pt>
                <c:pt idx="45">
                  <c:v>-11948</c:v>
                </c:pt>
                <c:pt idx="46">
                  <c:v>-11907</c:v>
                </c:pt>
                <c:pt idx="47">
                  <c:v>-11578</c:v>
                </c:pt>
                <c:pt idx="48">
                  <c:v>-11151</c:v>
                </c:pt>
                <c:pt idx="49">
                  <c:v>-10814</c:v>
                </c:pt>
                <c:pt idx="50">
                  <c:v>-9976</c:v>
                </c:pt>
                <c:pt idx="51">
                  <c:v>-9434</c:v>
                </c:pt>
                <c:pt idx="52">
                  <c:v>-8434</c:v>
                </c:pt>
                <c:pt idx="53">
                  <c:v>-8478</c:v>
                </c:pt>
                <c:pt idx="54">
                  <c:v>-8224</c:v>
                </c:pt>
                <c:pt idx="55">
                  <c:v>-8144</c:v>
                </c:pt>
                <c:pt idx="56">
                  <c:v>-7932</c:v>
                </c:pt>
                <c:pt idx="57">
                  <c:v>-7220</c:v>
                </c:pt>
                <c:pt idx="58">
                  <c:v>-6918</c:v>
                </c:pt>
                <c:pt idx="59">
                  <c:v>-6875</c:v>
                </c:pt>
                <c:pt idx="60">
                  <c:v>-6320</c:v>
                </c:pt>
                <c:pt idx="61">
                  <c:v>-6328</c:v>
                </c:pt>
                <c:pt idx="62">
                  <c:v>-6092</c:v>
                </c:pt>
                <c:pt idx="63">
                  <c:v>-6021</c:v>
                </c:pt>
                <c:pt idx="64">
                  <c:v>-5765</c:v>
                </c:pt>
                <c:pt idx="65">
                  <c:v>-5323</c:v>
                </c:pt>
                <c:pt idx="66">
                  <c:v>-5151</c:v>
                </c:pt>
                <c:pt idx="67">
                  <c:v>-4786</c:v>
                </c:pt>
                <c:pt idx="68">
                  <c:v>-4538</c:v>
                </c:pt>
                <c:pt idx="69">
                  <c:v>-4782</c:v>
                </c:pt>
                <c:pt idx="70">
                  <c:v>-4283</c:v>
                </c:pt>
                <c:pt idx="71">
                  <c:v>-4089</c:v>
                </c:pt>
                <c:pt idx="72">
                  <c:v>-3720</c:v>
                </c:pt>
                <c:pt idx="73">
                  <c:v>-3267</c:v>
                </c:pt>
                <c:pt idx="74">
                  <c:v>-3153</c:v>
                </c:pt>
                <c:pt idx="75">
                  <c:v>-2765</c:v>
                </c:pt>
                <c:pt idx="76">
                  <c:v>-2673</c:v>
                </c:pt>
                <c:pt idx="77">
                  <c:v>-2405</c:v>
                </c:pt>
                <c:pt idx="78">
                  <c:v>-2154</c:v>
                </c:pt>
                <c:pt idx="79">
                  <c:v>-2027</c:v>
                </c:pt>
                <c:pt idx="80">
                  <c:v>-1740</c:v>
                </c:pt>
                <c:pt idx="81">
                  <c:v>-1566</c:v>
                </c:pt>
                <c:pt idx="82">
                  <c:v>-1360</c:v>
                </c:pt>
                <c:pt idx="83">
                  <c:v>-1179</c:v>
                </c:pt>
                <c:pt idx="84">
                  <c:v>-1085</c:v>
                </c:pt>
                <c:pt idx="85">
                  <c:v>-4886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00-43E5-9391-5CD523DA4AA1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Other Male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Sheet1!$F$2:$F$97</c:f>
              <c:numCache>
                <c:formatCode>#,##0;[Red]#,##0</c:formatCode>
                <c:ptCount val="96"/>
                <c:pt idx="0">
                  <c:v>-6469</c:v>
                </c:pt>
                <c:pt idx="1">
                  <c:v>-6637</c:v>
                </c:pt>
                <c:pt idx="2">
                  <c:v>-6882</c:v>
                </c:pt>
                <c:pt idx="3">
                  <c:v>-7156</c:v>
                </c:pt>
                <c:pt idx="4">
                  <c:v>-7278</c:v>
                </c:pt>
                <c:pt idx="5">
                  <c:v>-7149</c:v>
                </c:pt>
                <c:pt idx="6">
                  <c:v>-7086</c:v>
                </c:pt>
                <c:pt idx="7">
                  <c:v>-6683</c:v>
                </c:pt>
                <c:pt idx="8">
                  <c:v>-6834</c:v>
                </c:pt>
                <c:pt idx="9">
                  <c:v>-6541</c:v>
                </c:pt>
                <c:pt idx="10">
                  <c:v>-6144</c:v>
                </c:pt>
                <c:pt idx="11">
                  <c:v>-6266</c:v>
                </c:pt>
                <c:pt idx="12">
                  <c:v>-5979</c:v>
                </c:pt>
                <c:pt idx="13">
                  <c:v>-5872</c:v>
                </c:pt>
                <c:pt idx="14">
                  <c:v>-5613</c:v>
                </c:pt>
                <c:pt idx="15">
                  <c:v>-5448</c:v>
                </c:pt>
                <c:pt idx="16">
                  <c:v>-5176</c:v>
                </c:pt>
                <c:pt idx="17">
                  <c:v>-5015</c:v>
                </c:pt>
                <c:pt idx="18">
                  <c:v>-4905</c:v>
                </c:pt>
                <c:pt idx="19">
                  <c:v>-4957</c:v>
                </c:pt>
                <c:pt idx="20">
                  <c:v>-4678</c:v>
                </c:pt>
                <c:pt idx="21">
                  <c:v>-4641</c:v>
                </c:pt>
                <c:pt idx="22">
                  <c:v>-4489</c:v>
                </c:pt>
                <c:pt idx="23">
                  <c:v>-4523</c:v>
                </c:pt>
                <c:pt idx="24">
                  <c:v>-4738</c:v>
                </c:pt>
                <c:pt idx="25">
                  <c:v>-4516</c:v>
                </c:pt>
                <c:pt idx="26">
                  <c:v>-4537</c:v>
                </c:pt>
                <c:pt idx="27">
                  <c:v>-4393</c:v>
                </c:pt>
                <c:pt idx="28">
                  <c:v>-4206</c:v>
                </c:pt>
                <c:pt idx="29">
                  <c:v>-3920</c:v>
                </c:pt>
                <c:pt idx="30">
                  <c:v>-3752</c:v>
                </c:pt>
                <c:pt idx="31">
                  <c:v>-3545</c:v>
                </c:pt>
                <c:pt idx="32">
                  <c:v>-3381</c:v>
                </c:pt>
                <c:pt idx="33">
                  <c:v>-3521</c:v>
                </c:pt>
                <c:pt idx="34">
                  <c:v>-3179</c:v>
                </c:pt>
                <c:pt idx="35">
                  <c:v>-3288</c:v>
                </c:pt>
                <c:pt idx="36">
                  <c:v>-3268</c:v>
                </c:pt>
                <c:pt idx="37">
                  <c:v>-3124</c:v>
                </c:pt>
                <c:pt idx="38">
                  <c:v>-3053</c:v>
                </c:pt>
                <c:pt idx="39">
                  <c:v>-2998</c:v>
                </c:pt>
                <c:pt idx="40">
                  <c:v>-2792</c:v>
                </c:pt>
                <c:pt idx="41">
                  <c:v>-2676</c:v>
                </c:pt>
                <c:pt idx="42">
                  <c:v>-2668</c:v>
                </c:pt>
                <c:pt idx="43">
                  <c:v>-2494</c:v>
                </c:pt>
                <c:pt idx="44">
                  <c:v>-2429</c:v>
                </c:pt>
                <c:pt idx="45">
                  <c:v>-2318</c:v>
                </c:pt>
                <c:pt idx="46">
                  <c:v>-2229</c:v>
                </c:pt>
                <c:pt idx="47">
                  <c:v>-2374</c:v>
                </c:pt>
                <c:pt idx="48">
                  <c:v>-2470</c:v>
                </c:pt>
                <c:pt idx="49">
                  <c:v>-2371</c:v>
                </c:pt>
                <c:pt idx="50">
                  <c:v>-2213</c:v>
                </c:pt>
                <c:pt idx="51">
                  <c:v>-2023</c:v>
                </c:pt>
                <c:pt idx="52">
                  <c:v>-1941</c:v>
                </c:pt>
                <c:pt idx="53">
                  <c:v>-1965</c:v>
                </c:pt>
                <c:pt idx="54">
                  <c:v>-2078</c:v>
                </c:pt>
                <c:pt idx="55">
                  <c:v>-2199</c:v>
                </c:pt>
                <c:pt idx="56">
                  <c:v>-2229</c:v>
                </c:pt>
                <c:pt idx="57">
                  <c:v>-2082</c:v>
                </c:pt>
                <c:pt idx="58">
                  <c:v>-2085</c:v>
                </c:pt>
                <c:pt idx="59">
                  <c:v>-2136</c:v>
                </c:pt>
                <c:pt idx="60">
                  <c:v>-1894</c:v>
                </c:pt>
                <c:pt idx="61">
                  <c:v>-2020</c:v>
                </c:pt>
                <c:pt idx="62">
                  <c:v>-1983</c:v>
                </c:pt>
                <c:pt idx="63">
                  <c:v>-1912</c:v>
                </c:pt>
                <c:pt idx="64">
                  <c:v>-1763</c:v>
                </c:pt>
                <c:pt idx="65">
                  <c:v>-1683</c:v>
                </c:pt>
                <c:pt idx="66">
                  <c:v>-1496</c:v>
                </c:pt>
                <c:pt idx="67">
                  <c:v>-1460</c:v>
                </c:pt>
                <c:pt idx="68">
                  <c:v>-1427</c:v>
                </c:pt>
                <c:pt idx="69">
                  <c:v>-1365</c:v>
                </c:pt>
                <c:pt idx="70">
                  <c:v>-1254</c:v>
                </c:pt>
                <c:pt idx="71">
                  <c:v>-1215</c:v>
                </c:pt>
                <c:pt idx="72">
                  <c:v>-1188</c:v>
                </c:pt>
                <c:pt idx="73">
                  <c:v>-933</c:v>
                </c:pt>
                <c:pt idx="74">
                  <c:v>-856</c:v>
                </c:pt>
                <c:pt idx="75">
                  <c:v>-806</c:v>
                </c:pt>
                <c:pt idx="76">
                  <c:v>-795</c:v>
                </c:pt>
                <c:pt idx="77">
                  <c:v>-709</c:v>
                </c:pt>
                <c:pt idx="78">
                  <c:v>-584</c:v>
                </c:pt>
                <c:pt idx="79">
                  <c:v>-552</c:v>
                </c:pt>
                <c:pt idx="80">
                  <c:v>-450</c:v>
                </c:pt>
                <c:pt idx="81">
                  <c:v>-447</c:v>
                </c:pt>
                <c:pt idx="82">
                  <c:v>-390</c:v>
                </c:pt>
                <c:pt idx="83">
                  <c:v>-357</c:v>
                </c:pt>
                <c:pt idx="84">
                  <c:v>-312</c:v>
                </c:pt>
                <c:pt idx="85">
                  <c:v>-1671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00-43E5-9391-5CD523DA4AA1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White Female</c:v>
                </c:pt>
              </c:strCache>
            </c:strRef>
          </c:tx>
          <c:spPr>
            <a:solidFill>
              <a:srgbClr val="F84260"/>
            </a:solidFill>
            <a:ln>
              <a:solidFill>
                <a:srgbClr val="FC8168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Sheet1!$G$2:$G$97</c:f>
              <c:numCache>
                <c:formatCode>_(* #,##0_);_(* \(#,##0\);_(* "-"??_);_(@_)</c:formatCode>
                <c:ptCount val="96"/>
                <c:pt idx="0">
                  <c:v>56061</c:v>
                </c:pt>
                <c:pt idx="1">
                  <c:v>57540</c:v>
                </c:pt>
                <c:pt idx="2">
                  <c:v>61009</c:v>
                </c:pt>
                <c:pt idx="3">
                  <c:v>62513</c:v>
                </c:pt>
                <c:pt idx="4">
                  <c:v>63655</c:v>
                </c:pt>
                <c:pt idx="5">
                  <c:v>63427</c:v>
                </c:pt>
                <c:pt idx="6">
                  <c:v>63278</c:v>
                </c:pt>
                <c:pt idx="7">
                  <c:v>62729</c:v>
                </c:pt>
                <c:pt idx="8">
                  <c:v>62983</c:v>
                </c:pt>
                <c:pt idx="9">
                  <c:v>61863</c:v>
                </c:pt>
                <c:pt idx="10">
                  <c:v>62526</c:v>
                </c:pt>
                <c:pt idx="11">
                  <c:v>63807</c:v>
                </c:pt>
                <c:pt idx="12">
                  <c:v>64074</c:v>
                </c:pt>
                <c:pt idx="13">
                  <c:v>63876</c:v>
                </c:pt>
                <c:pt idx="14">
                  <c:v>64665</c:v>
                </c:pt>
                <c:pt idx="15">
                  <c:v>65406</c:v>
                </c:pt>
                <c:pt idx="16">
                  <c:v>65446</c:v>
                </c:pt>
                <c:pt idx="17">
                  <c:v>65202</c:v>
                </c:pt>
                <c:pt idx="18">
                  <c:v>62446</c:v>
                </c:pt>
                <c:pt idx="19">
                  <c:v>62695</c:v>
                </c:pt>
                <c:pt idx="20">
                  <c:v>62508</c:v>
                </c:pt>
                <c:pt idx="21">
                  <c:v>63352</c:v>
                </c:pt>
                <c:pt idx="22">
                  <c:v>66397</c:v>
                </c:pt>
                <c:pt idx="23">
                  <c:v>68021</c:v>
                </c:pt>
                <c:pt idx="24">
                  <c:v>69290</c:v>
                </c:pt>
                <c:pt idx="25">
                  <c:v>71286</c:v>
                </c:pt>
                <c:pt idx="26">
                  <c:v>72923</c:v>
                </c:pt>
                <c:pt idx="27">
                  <c:v>76749</c:v>
                </c:pt>
                <c:pt idx="28">
                  <c:v>80435</c:v>
                </c:pt>
                <c:pt idx="29">
                  <c:v>81262</c:v>
                </c:pt>
                <c:pt idx="30">
                  <c:v>79425</c:v>
                </c:pt>
                <c:pt idx="31">
                  <c:v>78051</c:v>
                </c:pt>
                <c:pt idx="32">
                  <c:v>78796</c:v>
                </c:pt>
                <c:pt idx="33">
                  <c:v>79813</c:v>
                </c:pt>
                <c:pt idx="34">
                  <c:v>81022</c:v>
                </c:pt>
                <c:pt idx="35">
                  <c:v>78453</c:v>
                </c:pt>
                <c:pt idx="36">
                  <c:v>79394</c:v>
                </c:pt>
                <c:pt idx="37">
                  <c:v>78943</c:v>
                </c:pt>
                <c:pt idx="38">
                  <c:v>78217</c:v>
                </c:pt>
                <c:pt idx="39">
                  <c:v>78400</c:v>
                </c:pt>
                <c:pt idx="40">
                  <c:v>73192</c:v>
                </c:pt>
                <c:pt idx="41">
                  <c:v>72053</c:v>
                </c:pt>
                <c:pt idx="42">
                  <c:v>71501</c:v>
                </c:pt>
                <c:pt idx="43">
                  <c:v>68692</c:v>
                </c:pt>
                <c:pt idx="44">
                  <c:v>71386</c:v>
                </c:pt>
                <c:pt idx="45">
                  <c:v>69473</c:v>
                </c:pt>
                <c:pt idx="46">
                  <c:v>70718</c:v>
                </c:pt>
                <c:pt idx="47">
                  <c:v>75201</c:v>
                </c:pt>
                <c:pt idx="48">
                  <c:v>81519</c:v>
                </c:pt>
                <c:pt idx="49">
                  <c:v>82032</c:v>
                </c:pt>
                <c:pt idx="50">
                  <c:v>77682</c:v>
                </c:pt>
                <c:pt idx="51">
                  <c:v>73777</c:v>
                </c:pt>
                <c:pt idx="52">
                  <c:v>74066</c:v>
                </c:pt>
                <c:pt idx="53">
                  <c:v>75358</c:v>
                </c:pt>
                <c:pt idx="54">
                  <c:v>81584</c:v>
                </c:pt>
                <c:pt idx="55">
                  <c:v>86108</c:v>
                </c:pt>
                <c:pt idx="56">
                  <c:v>88154</c:v>
                </c:pt>
                <c:pt idx="57">
                  <c:v>89261</c:v>
                </c:pt>
                <c:pt idx="58">
                  <c:v>91048</c:v>
                </c:pt>
                <c:pt idx="59">
                  <c:v>91570</c:v>
                </c:pt>
                <c:pt idx="60">
                  <c:v>89686</c:v>
                </c:pt>
                <c:pt idx="61">
                  <c:v>89601</c:v>
                </c:pt>
                <c:pt idx="62">
                  <c:v>89274</c:v>
                </c:pt>
                <c:pt idx="63">
                  <c:v>85805</c:v>
                </c:pt>
                <c:pt idx="64">
                  <c:v>85579</c:v>
                </c:pt>
                <c:pt idx="65">
                  <c:v>83214</c:v>
                </c:pt>
                <c:pt idx="66">
                  <c:v>80302</c:v>
                </c:pt>
                <c:pt idx="67">
                  <c:v>76312</c:v>
                </c:pt>
                <c:pt idx="68">
                  <c:v>73580</c:v>
                </c:pt>
                <c:pt idx="69">
                  <c:v>71566</c:v>
                </c:pt>
                <c:pt idx="70">
                  <c:v>70451</c:v>
                </c:pt>
                <c:pt idx="71">
                  <c:v>70169</c:v>
                </c:pt>
                <c:pt idx="72">
                  <c:v>75132</c:v>
                </c:pt>
                <c:pt idx="73">
                  <c:v>52732</c:v>
                </c:pt>
                <c:pt idx="74">
                  <c:v>53290</c:v>
                </c:pt>
                <c:pt idx="75">
                  <c:v>53030</c:v>
                </c:pt>
                <c:pt idx="76">
                  <c:v>52796</c:v>
                </c:pt>
                <c:pt idx="77">
                  <c:v>45082</c:v>
                </c:pt>
                <c:pt idx="78">
                  <c:v>41709</c:v>
                </c:pt>
                <c:pt idx="79">
                  <c:v>38496</c:v>
                </c:pt>
                <c:pt idx="80">
                  <c:v>35547</c:v>
                </c:pt>
                <c:pt idx="81">
                  <c:v>33692</c:v>
                </c:pt>
                <c:pt idx="82">
                  <c:v>30151</c:v>
                </c:pt>
                <c:pt idx="83">
                  <c:v>28119</c:v>
                </c:pt>
                <c:pt idx="84">
                  <c:v>27237</c:v>
                </c:pt>
                <c:pt idx="85">
                  <c:v>171291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00-43E5-9391-5CD523DA4AA1}"/>
            </c:ext>
          </c:extLst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Hispanic Female</c:v>
                </c:pt>
              </c:strCache>
            </c:strRef>
          </c:tx>
          <c:spPr>
            <a:solidFill>
              <a:srgbClr val="FF7C80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C00-43E5-9391-5CD523DA4AA1}"/>
              </c:ext>
            </c:extLst>
          </c:dPt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Sheet1!$I$2:$I$97</c:f>
              <c:numCache>
                <c:formatCode>_(* #,##0_);_(* \(#,##0\);_(* "-"??_);_(@_)</c:formatCode>
                <c:ptCount val="96"/>
                <c:pt idx="0">
                  <c:v>92952</c:v>
                </c:pt>
                <c:pt idx="1">
                  <c:v>94222</c:v>
                </c:pt>
                <c:pt idx="2">
                  <c:v>96448</c:v>
                </c:pt>
                <c:pt idx="3">
                  <c:v>100241</c:v>
                </c:pt>
                <c:pt idx="4">
                  <c:v>101233</c:v>
                </c:pt>
                <c:pt idx="5">
                  <c:v>99875</c:v>
                </c:pt>
                <c:pt idx="6">
                  <c:v>99245</c:v>
                </c:pt>
                <c:pt idx="7">
                  <c:v>98470</c:v>
                </c:pt>
                <c:pt idx="8">
                  <c:v>101451</c:v>
                </c:pt>
                <c:pt idx="9">
                  <c:v>102655</c:v>
                </c:pt>
                <c:pt idx="10">
                  <c:v>101428</c:v>
                </c:pt>
                <c:pt idx="11">
                  <c:v>103596</c:v>
                </c:pt>
                <c:pt idx="12">
                  <c:v>102977</c:v>
                </c:pt>
                <c:pt idx="13">
                  <c:v>101865</c:v>
                </c:pt>
                <c:pt idx="14">
                  <c:v>100967</c:v>
                </c:pt>
                <c:pt idx="15">
                  <c:v>100156</c:v>
                </c:pt>
                <c:pt idx="16">
                  <c:v>99720</c:v>
                </c:pt>
                <c:pt idx="17">
                  <c:v>98473</c:v>
                </c:pt>
                <c:pt idx="18">
                  <c:v>97612</c:v>
                </c:pt>
                <c:pt idx="19">
                  <c:v>96343</c:v>
                </c:pt>
                <c:pt idx="20">
                  <c:v>92593</c:v>
                </c:pt>
                <c:pt idx="21">
                  <c:v>90058</c:v>
                </c:pt>
                <c:pt idx="22">
                  <c:v>89581</c:v>
                </c:pt>
                <c:pt idx="23">
                  <c:v>88680</c:v>
                </c:pt>
                <c:pt idx="24">
                  <c:v>88552</c:v>
                </c:pt>
                <c:pt idx="25">
                  <c:v>89144</c:v>
                </c:pt>
                <c:pt idx="26">
                  <c:v>89166</c:v>
                </c:pt>
                <c:pt idx="27">
                  <c:v>91246</c:v>
                </c:pt>
                <c:pt idx="28">
                  <c:v>89109</c:v>
                </c:pt>
                <c:pt idx="29">
                  <c:v>87061</c:v>
                </c:pt>
                <c:pt idx="30">
                  <c:v>82266</c:v>
                </c:pt>
                <c:pt idx="31">
                  <c:v>81205</c:v>
                </c:pt>
                <c:pt idx="32">
                  <c:v>80991</c:v>
                </c:pt>
                <c:pt idx="33">
                  <c:v>81223</c:v>
                </c:pt>
                <c:pt idx="34">
                  <c:v>82348</c:v>
                </c:pt>
                <c:pt idx="35">
                  <c:v>80435</c:v>
                </c:pt>
                <c:pt idx="36">
                  <c:v>81836</c:v>
                </c:pt>
                <c:pt idx="37">
                  <c:v>82032</c:v>
                </c:pt>
                <c:pt idx="38">
                  <c:v>81592</c:v>
                </c:pt>
                <c:pt idx="39">
                  <c:v>82078</c:v>
                </c:pt>
                <c:pt idx="40">
                  <c:v>76399</c:v>
                </c:pt>
                <c:pt idx="41">
                  <c:v>75691</c:v>
                </c:pt>
                <c:pt idx="42">
                  <c:v>76350</c:v>
                </c:pt>
                <c:pt idx="43">
                  <c:v>75994</c:v>
                </c:pt>
                <c:pt idx="44">
                  <c:v>76418</c:v>
                </c:pt>
                <c:pt idx="45">
                  <c:v>74291</c:v>
                </c:pt>
                <c:pt idx="46">
                  <c:v>73674</c:v>
                </c:pt>
                <c:pt idx="47">
                  <c:v>72615</c:v>
                </c:pt>
                <c:pt idx="48">
                  <c:v>71419</c:v>
                </c:pt>
                <c:pt idx="49">
                  <c:v>69343</c:v>
                </c:pt>
                <c:pt idx="50">
                  <c:v>64720</c:v>
                </c:pt>
                <c:pt idx="51">
                  <c:v>62747</c:v>
                </c:pt>
                <c:pt idx="52">
                  <c:v>60043</c:v>
                </c:pt>
                <c:pt idx="53">
                  <c:v>58901</c:v>
                </c:pt>
                <c:pt idx="54">
                  <c:v>59380</c:v>
                </c:pt>
                <c:pt idx="55">
                  <c:v>57110</c:v>
                </c:pt>
                <c:pt idx="56">
                  <c:v>55199</c:v>
                </c:pt>
                <c:pt idx="57">
                  <c:v>53299</c:v>
                </c:pt>
                <c:pt idx="58">
                  <c:v>51499</c:v>
                </c:pt>
                <c:pt idx="59">
                  <c:v>51391</c:v>
                </c:pt>
                <c:pt idx="60">
                  <c:v>47195</c:v>
                </c:pt>
                <c:pt idx="61">
                  <c:v>45212</c:v>
                </c:pt>
                <c:pt idx="62">
                  <c:v>43930</c:v>
                </c:pt>
                <c:pt idx="63">
                  <c:v>41904</c:v>
                </c:pt>
                <c:pt idx="64">
                  <c:v>40647</c:v>
                </c:pt>
                <c:pt idx="65">
                  <c:v>37675</c:v>
                </c:pt>
                <c:pt idx="66">
                  <c:v>35597</c:v>
                </c:pt>
                <c:pt idx="67">
                  <c:v>32833</c:v>
                </c:pt>
                <c:pt idx="68">
                  <c:v>31823</c:v>
                </c:pt>
                <c:pt idx="69">
                  <c:v>30833</c:v>
                </c:pt>
                <c:pt idx="70">
                  <c:v>28283</c:v>
                </c:pt>
                <c:pt idx="71">
                  <c:v>26998</c:v>
                </c:pt>
                <c:pt idx="72">
                  <c:v>25915</c:v>
                </c:pt>
                <c:pt idx="73">
                  <c:v>22342</c:v>
                </c:pt>
                <c:pt idx="74">
                  <c:v>20965</c:v>
                </c:pt>
                <c:pt idx="75">
                  <c:v>19286</c:v>
                </c:pt>
                <c:pt idx="76">
                  <c:v>17888</c:v>
                </c:pt>
                <c:pt idx="77">
                  <c:v>15951</c:v>
                </c:pt>
                <c:pt idx="78">
                  <c:v>14991</c:v>
                </c:pt>
                <c:pt idx="79">
                  <c:v>13992</c:v>
                </c:pt>
                <c:pt idx="80">
                  <c:v>12759</c:v>
                </c:pt>
                <c:pt idx="81">
                  <c:v>12245</c:v>
                </c:pt>
                <c:pt idx="82">
                  <c:v>11252</c:v>
                </c:pt>
                <c:pt idx="83">
                  <c:v>10652</c:v>
                </c:pt>
                <c:pt idx="84">
                  <c:v>9993</c:v>
                </c:pt>
                <c:pt idx="85">
                  <c:v>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00-43E5-9391-5CD523DA4AA1}"/>
            </c:ext>
          </c:extLst>
        </c:ser>
        <c:ser>
          <c:idx val="8"/>
          <c:order val="7"/>
          <c:tx>
            <c:strRef>
              <c:f>Sheet1!$H$1</c:f>
              <c:strCache>
                <c:ptCount val="1"/>
                <c:pt idx="0">
                  <c:v>Black Female</c:v>
                </c:pt>
              </c:strCache>
            </c:strRef>
          </c:tx>
          <c:spPr>
            <a:solidFill>
              <a:srgbClr val="F85A74"/>
            </a:solidFill>
            <a:ln>
              <a:solidFill>
                <a:srgbClr val="FC8168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Sheet1!$H$2:$H$97</c:f>
              <c:numCache>
                <c:formatCode>_(* #,##0_);_(* \(#,##0\);_(* "-"??_);_(@_)</c:formatCode>
                <c:ptCount val="96"/>
                <c:pt idx="0">
                  <c:v>22525</c:v>
                </c:pt>
                <c:pt idx="1">
                  <c:v>22376</c:v>
                </c:pt>
                <c:pt idx="2">
                  <c:v>22892</c:v>
                </c:pt>
                <c:pt idx="3">
                  <c:v>23853</c:v>
                </c:pt>
                <c:pt idx="4">
                  <c:v>24049</c:v>
                </c:pt>
                <c:pt idx="5">
                  <c:v>23614</c:v>
                </c:pt>
                <c:pt idx="6">
                  <c:v>23190</c:v>
                </c:pt>
                <c:pt idx="7">
                  <c:v>23130</c:v>
                </c:pt>
                <c:pt idx="8">
                  <c:v>23608</c:v>
                </c:pt>
                <c:pt idx="9">
                  <c:v>24393</c:v>
                </c:pt>
                <c:pt idx="10">
                  <c:v>24605</c:v>
                </c:pt>
                <c:pt idx="11">
                  <c:v>24927</c:v>
                </c:pt>
                <c:pt idx="12">
                  <c:v>25220</c:v>
                </c:pt>
                <c:pt idx="13">
                  <c:v>25107</c:v>
                </c:pt>
                <c:pt idx="14">
                  <c:v>24769</c:v>
                </c:pt>
                <c:pt idx="15">
                  <c:v>24823</c:v>
                </c:pt>
                <c:pt idx="16">
                  <c:v>24517</c:v>
                </c:pt>
                <c:pt idx="17">
                  <c:v>24451</c:v>
                </c:pt>
                <c:pt idx="18">
                  <c:v>24449</c:v>
                </c:pt>
                <c:pt idx="19">
                  <c:v>25280</c:v>
                </c:pt>
                <c:pt idx="20">
                  <c:v>24287</c:v>
                </c:pt>
                <c:pt idx="21">
                  <c:v>24601</c:v>
                </c:pt>
                <c:pt idx="22">
                  <c:v>25238</c:v>
                </c:pt>
                <c:pt idx="23">
                  <c:v>25596</c:v>
                </c:pt>
                <c:pt idx="24">
                  <c:v>27061</c:v>
                </c:pt>
                <c:pt idx="25">
                  <c:v>28307</c:v>
                </c:pt>
                <c:pt idx="26">
                  <c:v>29604</c:v>
                </c:pt>
                <c:pt idx="27">
                  <c:v>30520</c:v>
                </c:pt>
                <c:pt idx="28">
                  <c:v>31055</c:v>
                </c:pt>
                <c:pt idx="29">
                  <c:v>31258</c:v>
                </c:pt>
                <c:pt idx="30">
                  <c:v>29825</c:v>
                </c:pt>
                <c:pt idx="31">
                  <c:v>28632</c:v>
                </c:pt>
                <c:pt idx="32">
                  <c:v>27937</c:v>
                </c:pt>
                <c:pt idx="33">
                  <c:v>27735</c:v>
                </c:pt>
                <c:pt idx="34">
                  <c:v>27575</c:v>
                </c:pt>
                <c:pt idx="35">
                  <c:v>26709</c:v>
                </c:pt>
                <c:pt idx="36">
                  <c:v>27302</c:v>
                </c:pt>
                <c:pt idx="37">
                  <c:v>27110</c:v>
                </c:pt>
                <c:pt idx="38">
                  <c:v>26975</c:v>
                </c:pt>
                <c:pt idx="39">
                  <c:v>28048</c:v>
                </c:pt>
                <c:pt idx="40">
                  <c:v>25997</c:v>
                </c:pt>
                <c:pt idx="41">
                  <c:v>24661</c:v>
                </c:pt>
                <c:pt idx="42">
                  <c:v>24353</c:v>
                </c:pt>
                <c:pt idx="43">
                  <c:v>23592</c:v>
                </c:pt>
                <c:pt idx="44">
                  <c:v>23619</c:v>
                </c:pt>
                <c:pt idx="45">
                  <c:v>23314</c:v>
                </c:pt>
                <c:pt idx="46">
                  <c:v>23907</c:v>
                </c:pt>
                <c:pt idx="47">
                  <c:v>24254</c:v>
                </c:pt>
                <c:pt idx="48">
                  <c:v>24822</c:v>
                </c:pt>
                <c:pt idx="49">
                  <c:v>24162</c:v>
                </c:pt>
                <c:pt idx="50">
                  <c:v>21994</c:v>
                </c:pt>
                <c:pt idx="51">
                  <c:v>21833</c:v>
                </c:pt>
                <c:pt idx="52">
                  <c:v>21558</c:v>
                </c:pt>
                <c:pt idx="53">
                  <c:v>22274</c:v>
                </c:pt>
                <c:pt idx="54">
                  <c:v>23280</c:v>
                </c:pt>
                <c:pt idx="55">
                  <c:v>23055</c:v>
                </c:pt>
                <c:pt idx="56">
                  <c:v>22440</c:v>
                </c:pt>
                <c:pt idx="57">
                  <c:v>22375</c:v>
                </c:pt>
                <c:pt idx="58">
                  <c:v>22210</c:v>
                </c:pt>
                <c:pt idx="59">
                  <c:v>22135</c:v>
                </c:pt>
                <c:pt idx="60">
                  <c:v>21266</c:v>
                </c:pt>
                <c:pt idx="61">
                  <c:v>20496</c:v>
                </c:pt>
                <c:pt idx="62">
                  <c:v>20134</c:v>
                </c:pt>
                <c:pt idx="63">
                  <c:v>19197</c:v>
                </c:pt>
                <c:pt idx="64">
                  <c:v>18624</c:v>
                </c:pt>
                <c:pt idx="65">
                  <c:v>17166</c:v>
                </c:pt>
                <c:pt idx="66">
                  <c:v>16116</c:v>
                </c:pt>
                <c:pt idx="67">
                  <c:v>15048</c:v>
                </c:pt>
                <c:pt idx="68">
                  <c:v>14749</c:v>
                </c:pt>
                <c:pt idx="69">
                  <c:v>13957</c:v>
                </c:pt>
                <c:pt idx="70">
                  <c:v>12880</c:v>
                </c:pt>
                <c:pt idx="71">
                  <c:v>11957</c:v>
                </c:pt>
                <c:pt idx="72">
                  <c:v>10995</c:v>
                </c:pt>
                <c:pt idx="73">
                  <c:v>8742</c:v>
                </c:pt>
                <c:pt idx="74">
                  <c:v>8556</c:v>
                </c:pt>
                <c:pt idx="75">
                  <c:v>7849</c:v>
                </c:pt>
                <c:pt idx="76">
                  <c:v>7339</c:v>
                </c:pt>
                <c:pt idx="77">
                  <c:v>6482</c:v>
                </c:pt>
                <c:pt idx="78">
                  <c:v>6297</c:v>
                </c:pt>
                <c:pt idx="79">
                  <c:v>5747</c:v>
                </c:pt>
                <c:pt idx="80">
                  <c:v>4785</c:v>
                </c:pt>
                <c:pt idx="81">
                  <c:v>4414</c:v>
                </c:pt>
                <c:pt idx="82">
                  <c:v>4267</c:v>
                </c:pt>
                <c:pt idx="83">
                  <c:v>3903</c:v>
                </c:pt>
                <c:pt idx="84">
                  <c:v>3706</c:v>
                </c:pt>
                <c:pt idx="85">
                  <c:v>21899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00-43E5-9391-5CD523DA4AA1}"/>
            </c:ext>
          </c:extLst>
        </c:ser>
        <c:ser>
          <c:idx val="1"/>
          <c:order val="8"/>
          <c:tx>
            <c:strRef>
              <c:f>Sheet1!$J$1</c:f>
              <c:strCache>
                <c:ptCount val="1"/>
                <c:pt idx="0">
                  <c:v>Asian Female</c:v>
                </c:pt>
              </c:strCache>
            </c:strRef>
          </c:tx>
          <c:spPr>
            <a:solidFill>
              <a:srgbClr val="F5573D"/>
            </a:solidFill>
            <a:ln w="0">
              <a:solidFill>
                <a:srgbClr val="FFD5D6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Sheet1!$J$2:$J$97</c:f>
              <c:numCache>
                <c:formatCode>_(* #,##0_);_(* \(#,##0\);_(* "-"??_);_(@_)</c:formatCode>
                <c:ptCount val="96"/>
                <c:pt idx="0">
                  <c:v>6996</c:v>
                </c:pt>
                <c:pt idx="1">
                  <c:v>7628</c:v>
                </c:pt>
                <c:pt idx="2">
                  <c:v>8226</c:v>
                </c:pt>
                <c:pt idx="3">
                  <c:v>8557</c:v>
                </c:pt>
                <c:pt idx="4">
                  <c:v>8992</c:v>
                </c:pt>
                <c:pt idx="5">
                  <c:v>8919</c:v>
                </c:pt>
                <c:pt idx="6">
                  <c:v>8717</c:v>
                </c:pt>
                <c:pt idx="7">
                  <c:v>8579</c:v>
                </c:pt>
                <c:pt idx="8">
                  <c:v>8366</c:v>
                </c:pt>
                <c:pt idx="9">
                  <c:v>9183</c:v>
                </c:pt>
                <c:pt idx="10">
                  <c:v>9221</c:v>
                </c:pt>
                <c:pt idx="11">
                  <c:v>9450</c:v>
                </c:pt>
                <c:pt idx="12">
                  <c:v>9078</c:v>
                </c:pt>
                <c:pt idx="13">
                  <c:v>9080</c:v>
                </c:pt>
                <c:pt idx="14">
                  <c:v>9257</c:v>
                </c:pt>
                <c:pt idx="15">
                  <c:v>9313</c:v>
                </c:pt>
                <c:pt idx="16">
                  <c:v>9318</c:v>
                </c:pt>
                <c:pt idx="17">
                  <c:v>8712</c:v>
                </c:pt>
                <c:pt idx="18">
                  <c:v>8214</c:v>
                </c:pt>
                <c:pt idx="19">
                  <c:v>7602</c:v>
                </c:pt>
                <c:pt idx="20">
                  <c:v>7365</c:v>
                </c:pt>
                <c:pt idx="21">
                  <c:v>7965</c:v>
                </c:pt>
                <c:pt idx="22">
                  <c:v>8881</c:v>
                </c:pt>
                <c:pt idx="23">
                  <c:v>9610</c:v>
                </c:pt>
                <c:pt idx="24">
                  <c:v>10351</c:v>
                </c:pt>
                <c:pt idx="25">
                  <c:v>10844</c:v>
                </c:pt>
                <c:pt idx="26">
                  <c:v>11245</c:v>
                </c:pt>
                <c:pt idx="27">
                  <c:v>12074</c:v>
                </c:pt>
                <c:pt idx="28">
                  <c:v>12688</c:v>
                </c:pt>
                <c:pt idx="29">
                  <c:v>13218</c:v>
                </c:pt>
                <c:pt idx="30">
                  <c:v>13645</c:v>
                </c:pt>
                <c:pt idx="31">
                  <c:v>13685</c:v>
                </c:pt>
                <c:pt idx="32">
                  <c:v>13748</c:v>
                </c:pt>
                <c:pt idx="33">
                  <c:v>13974</c:v>
                </c:pt>
                <c:pt idx="34">
                  <c:v>14129</c:v>
                </c:pt>
                <c:pt idx="35">
                  <c:v>14242</c:v>
                </c:pt>
                <c:pt idx="36">
                  <c:v>14311</c:v>
                </c:pt>
                <c:pt idx="37">
                  <c:v>14146</c:v>
                </c:pt>
                <c:pt idx="38">
                  <c:v>13883</c:v>
                </c:pt>
                <c:pt idx="39">
                  <c:v>13837</c:v>
                </c:pt>
                <c:pt idx="40">
                  <c:v>13386</c:v>
                </c:pt>
                <c:pt idx="41">
                  <c:v>12839</c:v>
                </c:pt>
                <c:pt idx="42">
                  <c:v>12771</c:v>
                </c:pt>
                <c:pt idx="43">
                  <c:v>12694</c:v>
                </c:pt>
                <c:pt idx="44">
                  <c:v>12932</c:v>
                </c:pt>
                <c:pt idx="45">
                  <c:v>12381</c:v>
                </c:pt>
                <c:pt idx="46">
                  <c:v>12474</c:v>
                </c:pt>
                <c:pt idx="47">
                  <c:v>12353</c:v>
                </c:pt>
                <c:pt idx="48">
                  <c:v>11709</c:v>
                </c:pt>
                <c:pt idx="49">
                  <c:v>11448</c:v>
                </c:pt>
                <c:pt idx="50">
                  <c:v>10500</c:v>
                </c:pt>
                <c:pt idx="51">
                  <c:v>9857</c:v>
                </c:pt>
                <c:pt idx="52">
                  <c:v>8925</c:v>
                </c:pt>
                <c:pt idx="53">
                  <c:v>8743</c:v>
                </c:pt>
                <c:pt idx="54">
                  <c:v>8633</c:v>
                </c:pt>
                <c:pt idx="55">
                  <c:v>8630</c:v>
                </c:pt>
                <c:pt idx="56">
                  <c:v>8453</c:v>
                </c:pt>
                <c:pt idx="57">
                  <c:v>7623</c:v>
                </c:pt>
                <c:pt idx="58">
                  <c:v>7557</c:v>
                </c:pt>
                <c:pt idx="59">
                  <c:v>7959</c:v>
                </c:pt>
                <c:pt idx="60">
                  <c:v>7472</c:v>
                </c:pt>
                <c:pt idx="61">
                  <c:v>7346</c:v>
                </c:pt>
                <c:pt idx="62">
                  <c:v>7317</c:v>
                </c:pt>
                <c:pt idx="63">
                  <c:v>7307</c:v>
                </c:pt>
                <c:pt idx="64">
                  <c:v>7025</c:v>
                </c:pt>
                <c:pt idx="65">
                  <c:v>6569</c:v>
                </c:pt>
                <c:pt idx="66">
                  <c:v>6409</c:v>
                </c:pt>
                <c:pt idx="67">
                  <c:v>6253</c:v>
                </c:pt>
                <c:pt idx="68">
                  <c:v>6189</c:v>
                </c:pt>
                <c:pt idx="69">
                  <c:v>6182</c:v>
                </c:pt>
                <c:pt idx="70">
                  <c:v>5433</c:v>
                </c:pt>
                <c:pt idx="71">
                  <c:v>5055</c:v>
                </c:pt>
                <c:pt idx="72">
                  <c:v>4540</c:v>
                </c:pt>
                <c:pt idx="73">
                  <c:v>3796</c:v>
                </c:pt>
                <c:pt idx="74">
                  <c:v>3681</c:v>
                </c:pt>
                <c:pt idx="75">
                  <c:v>3301</c:v>
                </c:pt>
                <c:pt idx="76">
                  <c:v>3073</c:v>
                </c:pt>
                <c:pt idx="77">
                  <c:v>2932</c:v>
                </c:pt>
                <c:pt idx="78">
                  <c:v>2627</c:v>
                </c:pt>
                <c:pt idx="79">
                  <c:v>2354</c:v>
                </c:pt>
                <c:pt idx="80">
                  <c:v>2051</c:v>
                </c:pt>
                <c:pt idx="81">
                  <c:v>1776</c:v>
                </c:pt>
                <c:pt idx="82">
                  <c:v>1613</c:v>
                </c:pt>
                <c:pt idx="83">
                  <c:v>1500</c:v>
                </c:pt>
                <c:pt idx="84">
                  <c:v>1226</c:v>
                </c:pt>
                <c:pt idx="85">
                  <c:v>7316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0-4736-83F5-8F0169FFF79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Other Female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Sheet1!$K$2:$K$97</c:f>
              <c:numCache>
                <c:formatCode>_(* #,##0_);_(* \(#,##0\);_(* "-"??_);_(@_)</c:formatCode>
                <c:ptCount val="96"/>
                <c:pt idx="0">
                  <c:v>6230</c:v>
                </c:pt>
                <c:pt idx="1">
                  <c:v>6518</c:v>
                </c:pt>
                <c:pt idx="2">
                  <c:v>6685</c:v>
                </c:pt>
                <c:pt idx="3">
                  <c:v>6851</c:v>
                </c:pt>
                <c:pt idx="4">
                  <c:v>7015</c:v>
                </c:pt>
                <c:pt idx="5">
                  <c:v>7094</c:v>
                </c:pt>
                <c:pt idx="6">
                  <c:v>6736</c:v>
                </c:pt>
                <c:pt idx="7">
                  <c:v>6550</c:v>
                </c:pt>
                <c:pt idx="8">
                  <c:v>6457</c:v>
                </c:pt>
                <c:pt idx="9">
                  <c:v>6347</c:v>
                </c:pt>
                <c:pt idx="10">
                  <c:v>6107</c:v>
                </c:pt>
                <c:pt idx="11">
                  <c:v>6089</c:v>
                </c:pt>
                <c:pt idx="12">
                  <c:v>5817</c:v>
                </c:pt>
                <c:pt idx="13">
                  <c:v>5636</c:v>
                </c:pt>
                <c:pt idx="14">
                  <c:v>5567</c:v>
                </c:pt>
                <c:pt idx="15">
                  <c:v>5250</c:v>
                </c:pt>
                <c:pt idx="16">
                  <c:v>5188</c:v>
                </c:pt>
                <c:pt idx="17">
                  <c:v>4869</c:v>
                </c:pt>
                <c:pt idx="18">
                  <c:v>4656</c:v>
                </c:pt>
                <c:pt idx="19">
                  <c:v>4663</c:v>
                </c:pt>
                <c:pt idx="20">
                  <c:v>4614</c:v>
                </c:pt>
                <c:pt idx="21">
                  <c:v>4383</c:v>
                </c:pt>
                <c:pt idx="22">
                  <c:v>4346</c:v>
                </c:pt>
                <c:pt idx="23">
                  <c:v>4469</c:v>
                </c:pt>
                <c:pt idx="24">
                  <c:v>4543</c:v>
                </c:pt>
                <c:pt idx="25">
                  <c:v>4504</c:v>
                </c:pt>
                <c:pt idx="26">
                  <c:v>4439</c:v>
                </c:pt>
                <c:pt idx="27">
                  <c:v>4535</c:v>
                </c:pt>
                <c:pt idx="28">
                  <c:v>4446</c:v>
                </c:pt>
                <c:pt idx="29">
                  <c:v>4324</c:v>
                </c:pt>
                <c:pt idx="30">
                  <c:v>4116</c:v>
                </c:pt>
                <c:pt idx="31">
                  <c:v>3912</c:v>
                </c:pt>
                <c:pt idx="32">
                  <c:v>3988</c:v>
                </c:pt>
                <c:pt idx="33">
                  <c:v>3585</c:v>
                </c:pt>
                <c:pt idx="34">
                  <c:v>3570</c:v>
                </c:pt>
                <c:pt idx="35">
                  <c:v>3425</c:v>
                </c:pt>
                <c:pt idx="36">
                  <c:v>3381</c:v>
                </c:pt>
                <c:pt idx="37">
                  <c:v>3364</c:v>
                </c:pt>
                <c:pt idx="38">
                  <c:v>3266</c:v>
                </c:pt>
                <c:pt idx="39">
                  <c:v>3323</c:v>
                </c:pt>
                <c:pt idx="40">
                  <c:v>3080</c:v>
                </c:pt>
                <c:pt idx="41">
                  <c:v>3002</c:v>
                </c:pt>
                <c:pt idx="42">
                  <c:v>2801</c:v>
                </c:pt>
                <c:pt idx="43">
                  <c:v>2652</c:v>
                </c:pt>
                <c:pt idx="44">
                  <c:v>2754</c:v>
                </c:pt>
                <c:pt idx="45">
                  <c:v>2557</c:v>
                </c:pt>
                <c:pt idx="46">
                  <c:v>2542</c:v>
                </c:pt>
                <c:pt idx="47">
                  <c:v>2564</c:v>
                </c:pt>
                <c:pt idx="48">
                  <c:v>2746</c:v>
                </c:pt>
                <c:pt idx="49">
                  <c:v>2632</c:v>
                </c:pt>
                <c:pt idx="50">
                  <c:v>2331</c:v>
                </c:pt>
                <c:pt idx="51">
                  <c:v>2278</c:v>
                </c:pt>
                <c:pt idx="52">
                  <c:v>2252</c:v>
                </c:pt>
                <c:pt idx="53">
                  <c:v>2171</c:v>
                </c:pt>
                <c:pt idx="54">
                  <c:v>2271</c:v>
                </c:pt>
                <c:pt idx="55">
                  <c:v>2305</c:v>
                </c:pt>
                <c:pt idx="56">
                  <c:v>2381</c:v>
                </c:pt>
                <c:pt idx="57">
                  <c:v>2353</c:v>
                </c:pt>
                <c:pt idx="58">
                  <c:v>2302</c:v>
                </c:pt>
                <c:pt idx="59">
                  <c:v>2197</c:v>
                </c:pt>
                <c:pt idx="60">
                  <c:v>2085</c:v>
                </c:pt>
                <c:pt idx="61">
                  <c:v>2100</c:v>
                </c:pt>
                <c:pt idx="62">
                  <c:v>2061</c:v>
                </c:pt>
                <c:pt idx="63">
                  <c:v>1934</c:v>
                </c:pt>
                <c:pt idx="64">
                  <c:v>1866</c:v>
                </c:pt>
                <c:pt idx="65">
                  <c:v>1753</c:v>
                </c:pt>
                <c:pt idx="66">
                  <c:v>1702</c:v>
                </c:pt>
                <c:pt idx="67">
                  <c:v>1529</c:v>
                </c:pt>
                <c:pt idx="68">
                  <c:v>1458</c:v>
                </c:pt>
                <c:pt idx="69">
                  <c:v>1360</c:v>
                </c:pt>
                <c:pt idx="70">
                  <c:v>1362</c:v>
                </c:pt>
                <c:pt idx="71">
                  <c:v>1353</c:v>
                </c:pt>
                <c:pt idx="72">
                  <c:v>1349</c:v>
                </c:pt>
                <c:pt idx="73">
                  <c:v>978</c:v>
                </c:pt>
                <c:pt idx="74">
                  <c:v>928</c:v>
                </c:pt>
                <c:pt idx="75">
                  <c:v>864</c:v>
                </c:pt>
                <c:pt idx="76">
                  <c:v>813</c:v>
                </c:pt>
                <c:pt idx="77">
                  <c:v>695</c:v>
                </c:pt>
                <c:pt idx="78">
                  <c:v>635</c:v>
                </c:pt>
                <c:pt idx="79">
                  <c:v>617</c:v>
                </c:pt>
                <c:pt idx="80">
                  <c:v>562</c:v>
                </c:pt>
                <c:pt idx="81">
                  <c:v>496</c:v>
                </c:pt>
                <c:pt idx="82">
                  <c:v>462</c:v>
                </c:pt>
                <c:pt idx="83">
                  <c:v>437</c:v>
                </c:pt>
                <c:pt idx="84">
                  <c:v>410</c:v>
                </c:pt>
                <c:pt idx="85">
                  <c:v>2398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0-4736-83F5-8F0169FFF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0211632"/>
        <c:axId val="220206536"/>
      </c:barChart>
      <c:catAx>
        <c:axId val="220211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50" baseline="0"/>
            </a:pPr>
            <a:endParaRPr lang="en-US"/>
          </a:p>
        </c:txPr>
        <c:crossAx val="220206536"/>
        <c:crosses val="autoZero"/>
        <c:auto val="1"/>
        <c:lblAlgn val="ctr"/>
        <c:lblOffset val="100"/>
        <c:tickLblSkip val="5"/>
        <c:noMultiLvlLbl val="0"/>
      </c:catAx>
      <c:valAx>
        <c:axId val="220206536"/>
        <c:scaling>
          <c:orientation val="minMax"/>
          <c:max val="250000"/>
          <c:min val="-250000"/>
        </c:scaling>
        <c:delete val="0"/>
        <c:axPos val="b"/>
        <c:majorGridlines/>
        <c:numFmt formatCode="#,##0;[Red]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1163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Sheet1!$B$12:$B$17</c:f>
              <c:numCache>
                <c:formatCode>0.0%</c:formatCode>
                <c:ptCount val="6"/>
                <c:pt idx="0">
                  <c:v>9.3418662503556391E-2</c:v>
                </c:pt>
                <c:pt idx="1">
                  <c:v>4.3333856153840541E-2</c:v>
                </c:pt>
                <c:pt idx="2">
                  <c:v>4.26995411338153E-2</c:v>
                </c:pt>
                <c:pt idx="3">
                  <c:v>7.8068713204986984E-2</c:v>
                </c:pt>
                <c:pt idx="4">
                  <c:v>3.7641252726569735E-2</c:v>
                </c:pt>
                <c:pt idx="5">
                  <c:v>0.12647763665676956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C-4282-AFC6-061DFEB3D68B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0030030030028928E-3"/>
                  <c:y val="1.63376446562287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6C-4282-AFC6-061DFEB3D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Sheet1!$C$12:$C$17</c:f>
              <c:numCache>
                <c:formatCode>0.0%</c:formatCode>
                <c:ptCount val="6"/>
                <c:pt idx="0">
                  <c:v>0.10357046577645582</c:v>
                </c:pt>
                <c:pt idx="1">
                  <c:v>4.8799978730319771E-2</c:v>
                </c:pt>
                <c:pt idx="2">
                  <c:v>5.4779576653071899E-2</c:v>
                </c:pt>
                <c:pt idx="3">
                  <c:v>6.9850675179790531E-2</c:v>
                </c:pt>
                <c:pt idx="4">
                  <c:v>3.3816443417083203E-2</c:v>
                </c:pt>
                <c:pt idx="5">
                  <c:v>0.11808823448095428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C-4282-AFC6-061DFEB3D68B}"/>
            </c:ext>
          </c:extLst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Sheet1!$D$12:$D$17</c:f>
              <c:numCache>
                <c:formatCode>0.0%</c:formatCode>
                <c:ptCount val="6"/>
                <c:pt idx="0">
                  <c:v>1.0151803272899426E-2</c:v>
                </c:pt>
                <c:pt idx="1">
                  <c:v>5.4661225764792293E-3</c:v>
                </c:pt>
                <c:pt idx="2">
                  <c:v>1.2080035519256599E-2</c:v>
                </c:pt>
                <c:pt idx="3">
                  <c:v>-8.218038025196453E-3</c:v>
                </c:pt>
                <c:pt idx="4">
                  <c:v>-3.8248093094865321E-3</c:v>
                </c:pt>
                <c:pt idx="5">
                  <c:v>-8.3894021758152831E-3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C-4282-AFC6-061DFEB3D6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138832"/>
        <c:axId val="519133584"/>
      </c:barChart>
      <c:catAx>
        <c:axId val="51913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133584"/>
        <c:crosses val="autoZero"/>
        <c:auto val="1"/>
        <c:lblAlgn val="ctr"/>
        <c:lblOffset val="100"/>
        <c:noMultiLvlLbl val="0"/>
      </c:catAx>
      <c:valAx>
        <c:axId val="519133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1913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Change in undergraduate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E9-42B0-AA6C-17158DAE0F8B}"/>
                </c:ext>
              </c:extLst>
            </c:dLbl>
            <c:dLbl>
              <c:idx val="5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A1-49B1-8A3A-B18CDB36A3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Sheet1!$A$2:$A$53</c:f>
              <c:strCache>
                <c:ptCount val="52"/>
                <c:pt idx="0">
                  <c:v>Michigan</c:v>
                </c:pt>
                <c:pt idx="1">
                  <c:v>Pennsylvania</c:v>
                </c:pt>
                <c:pt idx="2">
                  <c:v>Illinois</c:v>
                </c:pt>
                <c:pt idx="3">
                  <c:v>Ohio</c:v>
                </c:pt>
                <c:pt idx="4">
                  <c:v>New York</c:v>
                </c:pt>
                <c:pt idx="5">
                  <c:v>Missouri</c:v>
                </c:pt>
                <c:pt idx="6">
                  <c:v>Indiana</c:v>
                </c:pt>
                <c:pt idx="7">
                  <c:v>Minnesota</c:v>
                </c:pt>
                <c:pt idx="8">
                  <c:v>California</c:v>
                </c:pt>
                <c:pt idx="9">
                  <c:v>Wisconsin</c:v>
                </c:pt>
                <c:pt idx="10">
                  <c:v>Florida</c:v>
                </c:pt>
                <c:pt idx="11">
                  <c:v>Maryland</c:v>
                </c:pt>
                <c:pt idx="12">
                  <c:v>Tennessee</c:v>
                </c:pt>
                <c:pt idx="13">
                  <c:v>Georgia</c:v>
                </c:pt>
                <c:pt idx="14">
                  <c:v>Alabama</c:v>
                </c:pt>
                <c:pt idx="15">
                  <c:v>South Carolina</c:v>
                </c:pt>
                <c:pt idx="16">
                  <c:v>North Carolina</c:v>
                </c:pt>
                <c:pt idx="17">
                  <c:v>Oregon</c:v>
                </c:pt>
                <c:pt idx="18">
                  <c:v>Virginia</c:v>
                </c:pt>
                <c:pt idx="19">
                  <c:v>Oklahoma</c:v>
                </c:pt>
                <c:pt idx="20">
                  <c:v>Washington</c:v>
                </c:pt>
                <c:pt idx="21">
                  <c:v>Kentucky</c:v>
                </c:pt>
                <c:pt idx="22">
                  <c:v>Kansas</c:v>
                </c:pt>
                <c:pt idx="23">
                  <c:v>West Virginia</c:v>
                </c:pt>
                <c:pt idx="24">
                  <c:v>New Jersey</c:v>
                </c:pt>
                <c:pt idx="25">
                  <c:v>Iowa</c:v>
                </c:pt>
                <c:pt idx="26">
                  <c:v>Mississippi</c:v>
                </c:pt>
                <c:pt idx="27">
                  <c:v>New Mexico</c:v>
                </c:pt>
                <c:pt idx="28">
                  <c:v>Arizona</c:v>
                </c:pt>
                <c:pt idx="29">
                  <c:v>Arkansas</c:v>
                </c:pt>
                <c:pt idx="30">
                  <c:v>Puerto Rico</c:v>
                </c:pt>
                <c:pt idx="31">
                  <c:v>Louisiana</c:v>
                </c:pt>
                <c:pt idx="32">
                  <c:v>Nebraska</c:v>
                </c:pt>
                <c:pt idx="33">
                  <c:v>Hawaii</c:v>
                </c:pt>
                <c:pt idx="34">
                  <c:v>Massachusetts</c:v>
                </c:pt>
                <c:pt idx="35">
                  <c:v>Maine</c:v>
                </c:pt>
                <c:pt idx="36">
                  <c:v>Rhode Island</c:v>
                </c:pt>
                <c:pt idx="37">
                  <c:v>Montana</c:v>
                </c:pt>
                <c:pt idx="38">
                  <c:v>Idaho</c:v>
                </c:pt>
                <c:pt idx="39">
                  <c:v>Delaware</c:v>
                </c:pt>
                <c:pt idx="40">
                  <c:v>Alaska</c:v>
                </c:pt>
                <c:pt idx="41">
                  <c:v>South Dakota</c:v>
                </c:pt>
                <c:pt idx="42">
                  <c:v>Colorado</c:v>
                </c:pt>
                <c:pt idx="43">
                  <c:v>New Hampshire</c:v>
                </c:pt>
                <c:pt idx="44">
                  <c:v>North Dakota</c:v>
                </c:pt>
                <c:pt idx="45">
                  <c:v>Wyoming</c:v>
                </c:pt>
                <c:pt idx="46">
                  <c:v>Nevada</c:v>
                </c:pt>
                <c:pt idx="47">
                  <c:v>District of Columbia</c:v>
                </c:pt>
                <c:pt idx="48">
                  <c:v>Vermont</c:v>
                </c:pt>
                <c:pt idx="49">
                  <c:v>Utah</c:v>
                </c:pt>
                <c:pt idx="50">
                  <c:v>Connecticut</c:v>
                </c:pt>
                <c:pt idx="51">
                  <c:v>Texas</c:v>
                </c:pt>
              </c:strCache>
            </c:strRef>
          </c:cat>
          <c:val>
            <c:numRef>
              <c:f>Sheet1!$B$2:$B$53</c:f>
              <c:numCache>
                <c:formatCode>_(* #,##0_);_(* \(#,##0\);_(* "-"??_);_(@_)</c:formatCode>
                <c:ptCount val="52"/>
                <c:pt idx="0">
                  <c:v>-158669</c:v>
                </c:pt>
                <c:pt idx="1">
                  <c:v>-148341</c:v>
                </c:pt>
                <c:pt idx="2">
                  <c:v>-144688</c:v>
                </c:pt>
                <c:pt idx="3">
                  <c:v>-139584</c:v>
                </c:pt>
                <c:pt idx="4">
                  <c:v>-136700</c:v>
                </c:pt>
                <c:pt idx="5">
                  <c:v>-80359</c:v>
                </c:pt>
                <c:pt idx="6">
                  <c:v>-72352</c:v>
                </c:pt>
                <c:pt idx="7">
                  <c:v>-63898</c:v>
                </c:pt>
                <c:pt idx="8">
                  <c:v>-58865</c:v>
                </c:pt>
                <c:pt idx="9">
                  <c:v>-58341</c:v>
                </c:pt>
                <c:pt idx="10">
                  <c:v>-58186</c:v>
                </c:pt>
                <c:pt idx="11">
                  <c:v>-55631</c:v>
                </c:pt>
                <c:pt idx="12">
                  <c:v>-41985</c:v>
                </c:pt>
                <c:pt idx="13">
                  <c:v>-40846</c:v>
                </c:pt>
                <c:pt idx="14">
                  <c:v>-40001</c:v>
                </c:pt>
                <c:pt idx="15">
                  <c:v>-39846</c:v>
                </c:pt>
                <c:pt idx="16">
                  <c:v>-39470</c:v>
                </c:pt>
                <c:pt idx="17">
                  <c:v>-32197</c:v>
                </c:pt>
                <c:pt idx="18">
                  <c:v>-31666</c:v>
                </c:pt>
                <c:pt idx="19">
                  <c:v>-30966</c:v>
                </c:pt>
                <c:pt idx="20">
                  <c:v>-29483</c:v>
                </c:pt>
                <c:pt idx="21">
                  <c:v>-27358</c:v>
                </c:pt>
                <c:pt idx="22">
                  <c:v>-26217</c:v>
                </c:pt>
                <c:pt idx="23">
                  <c:v>-25807</c:v>
                </c:pt>
                <c:pt idx="24">
                  <c:v>-25658</c:v>
                </c:pt>
                <c:pt idx="25">
                  <c:v>-25616</c:v>
                </c:pt>
                <c:pt idx="26">
                  <c:v>-25223</c:v>
                </c:pt>
                <c:pt idx="27">
                  <c:v>-24777</c:v>
                </c:pt>
                <c:pt idx="28">
                  <c:v>-22903</c:v>
                </c:pt>
                <c:pt idx="29">
                  <c:v>-21648</c:v>
                </c:pt>
                <c:pt idx="30">
                  <c:v>-20970</c:v>
                </c:pt>
                <c:pt idx="31">
                  <c:v>-19963</c:v>
                </c:pt>
                <c:pt idx="32">
                  <c:v>-18534</c:v>
                </c:pt>
                <c:pt idx="33">
                  <c:v>-17294</c:v>
                </c:pt>
                <c:pt idx="34">
                  <c:v>-13616</c:v>
                </c:pt>
                <c:pt idx="35">
                  <c:v>-10666</c:v>
                </c:pt>
                <c:pt idx="36">
                  <c:v>-9920</c:v>
                </c:pt>
                <c:pt idx="37">
                  <c:v>-8532</c:v>
                </c:pt>
                <c:pt idx="38">
                  <c:v>-7702</c:v>
                </c:pt>
                <c:pt idx="39">
                  <c:v>-7298</c:v>
                </c:pt>
                <c:pt idx="40">
                  <c:v>-6906</c:v>
                </c:pt>
                <c:pt idx="41">
                  <c:v>-6252</c:v>
                </c:pt>
                <c:pt idx="42">
                  <c:v>-5921</c:v>
                </c:pt>
                <c:pt idx="43">
                  <c:v>-4078</c:v>
                </c:pt>
                <c:pt idx="44">
                  <c:v>-4075</c:v>
                </c:pt>
                <c:pt idx="45">
                  <c:v>-3716</c:v>
                </c:pt>
                <c:pt idx="46">
                  <c:v>-3425</c:v>
                </c:pt>
                <c:pt idx="47">
                  <c:v>-1960</c:v>
                </c:pt>
                <c:pt idx="48">
                  <c:v>1855</c:v>
                </c:pt>
                <c:pt idx="49">
                  <c:v>5401</c:v>
                </c:pt>
                <c:pt idx="50">
                  <c:v>5684</c:v>
                </c:pt>
                <c:pt idx="51">
                  <c:v>45803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1-49B1-8A3A-B18CDB36A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0447336"/>
        <c:axId val="118044471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 Change in graduate and professional 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Michigan</c:v>
                      </c:pt>
                      <c:pt idx="1">
                        <c:v>Pennsylvania</c:v>
                      </c:pt>
                      <c:pt idx="2">
                        <c:v>Illinois</c:v>
                      </c:pt>
                      <c:pt idx="3">
                        <c:v>Ohio</c:v>
                      </c:pt>
                      <c:pt idx="4">
                        <c:v>New York</c:v>
                      </c:pt>
                      <c:pt idx="5">
                        <c:v>Missouri</c:v>
                      </c:pt>
                      <c:pt idx="6">
                        <c:v>Indiana</c:v>
                      </c:pt>
                      <c:pt idx="7">
                        <c:v>Minnesota</c:v>
                      </c:pt>
                      <c:pt idx="8">
                        <c:v>California</c:v>
                      </c:pt>
                      <c:pt idx="9">
                        <c:v>Wisconsin</c:v>
                      </c:pt>
                      <c:pt idx="10">
                        <c:v>Florida</c:v>
                      </c:pt>
                      <c:pt idx="11">
                        <c:v>Maryland</c:v>
                      </c:pt>
                      <c:pt idx="12">
                        <c:v>Tennessee</c:v>
                      </c:pt>
                      <c:pt idx="13">
                        <c:v>Georgia</c:v>
                      </c:pt>
                      <c:pt idx="14">
                        <c:v>Alabama</c:v>
                      </c:pt>
                      <c:pt idx="15">
                        <c:v>South Carolina</c:v>
                      </c:pt>
                      <c:pt idx="16">
                        <c:v>North Carolina</c:v>
                      </c:pt>
                      <c:pt idx="17">
                        <c:v>Oregon</c:v>
                      </c:pt>
                      <c:pt idx="18">
                        <c:v>Virginia</c:v>
                      </c:pt>
                      <c:pt idx="19">
                        <c:v>Oklahoma</c:v>
                      </c:pt>
                      <c:pt idx="20">
                        <c:v>Washington</c:v>
                      </c:pt>
                      <c:pt idx="21">
                        <c:v>Kentucky</c:v>
                      </c:pt>
                      <c:pt idx="22">
                        <c:v>Kansas</c:v>
                      </c:pt>
                      <c:pt idx="23">
                        <c:v>West Virginia</c:v>
                      </c:pt>
                      <c:pt idx="24">
                        <c:v>New Jersey</c:v>
                      </c:pt>
                      <c:pt idx="25">
                        <c:v>Iowa</c:v>
                      </c:pt>
                      <c:pt idx="26">
                        <c:v>Mississippi</c:v>
                      </c:pt>
                      <c:pt idx="27">
                        <c:v>New Mexico</c:v>
                      </c:pt>
                      <c:pt idx="28">
                        <c:v>Arizona</c:v>
                      </c:pt>
                      <c:pt idx="29">
                        <c:v>Arkansas</c:v>
                      </c:pt>
                      <c:pt idx="30">
                        <c:v>Puerto Rico</c:v>
                      </c:pt>
                      <c:pt idx="31">
                        <c:v>Louisiana</c:v>
                      </c:pt>
                      <c:pt idx="32">
                        <c:v>Nebraska</c:v>
                      </c:pt>
                      <c:pt idx="33">
                        <c:v>Hawaii</c:v>
                      </c:pt>
                      <c:pt idx="34">
                        <c:v>Massachusetts</c:v>
                      </c:pt>
                      <c:pt idx="35">
                        <c:v>Maine</c:v>
                      </c:pt>
                      <c:pt idx="36">
                        <c:v>Rhode Island</c:v>
                      </c:pt>
                      <c:pt idx="37">
                        <c:v>Montana</c:v>
                      </c:pt>
                      <c:pt idx="38">
                        <c:v>Idaho</c:v>
                      </c:pt>
                      <c:pt idx="39">
                        <c:v>Delaware</c:v>
                      </c:pt>
                      <c:pt idx="40">
                        <c:v>Alaska</c:v>
                      </c:pt>
                      <c:pt idx="41">
                        <c:v>South Dakota</c:v>
                      </c:pt>
                      <c:pt idx="42">
                        <c:v>Colorado</c:v>
                      </c:pt>
                      <c:pt idx="43">
                        <c:v>New Hampshire</c:v>
                      </c:pt>
                      <c:pt idx="44">
                        <c:v>North Dakota</c:v>
                      </c:pt>
                      <c:pt idx="45">
                        <c:v>Wyoming</c:v>
                      </c:pt>
                      <c:pt idx="46">
                        <c:v>Nevada</c:v>
                      </c:pt>
                      <c:pt idx="47">
                        <c:v>District of Columbia</c:v>
                      </c:pt>
                      <c:pt idx="48">
                        <c:v>Vermont</c:v>
                      </c:pt>
                      <c:pt idx="49">
                        <c:v>Utah</c:v>
                      </c:pt>
                      <c:pt idx="50">
                        <c:v>Connecticut</c:v>
                      </c:pt>
                      <c:pt idx="51">
                        <c:v>Texas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2"/>
                      <c:pt idx="0">
                        <c:v>-3641</c:v>
                      </c:pt>
                      <c:pt idx="1">
                        <c:v>-16789</c:v>
                      </c:pt>
                      <c:pt idx="2">
                        <c:v>-13636</c:v>
                      </c:pt>
                      <c:pt idx="3">
                        <c:v>-10238</c:v>
                      </c:pt>
                      <c:pt idx="4">
                        <c:v>-15065</c:v>
                      </c:pt>
                      <c:pt idx="5">
                        <c:v>-8531</c:v>
                      </c:pt>
                      <c:pt idx="6">
                        <c:v>2644</c:v>
                      </c:pt>
                      <c:pt idx="7">
                        <c:v>-4281</c:v>
                      </c:pt>
                      <c:pt idx="8">
                        <c:v>47609</c:v>
                      </c:pt>
                      <c:pt idx="9">
                        <c:v>-2469</c:v>
                      </c:pt>
                      <c:pt idx="10">
                        <c:v>44550</c:v>
                      </c:pt>
                      <c:pt idx="11">
                        <c:v>-1659</c:v>
                      </c:pt>
                      <c:pt idx="12">
                        <c:v>2183</c:v>
                      </c:pt>
                      <c:pt idx="13">
                        <c:v>24069</c:v>
                      </c:pt>
                      <c:pt idx="14">
                        <c:v>2593</c:v>
                      </c:pt>
                      <c:pt idx="15">
                        <c:v>5328</c:v>
                      </c:pt>
                      <c:pt idx="16">
                        <c:v>17107</c:v>
                      </c:pt>
                      <c:pt idx="17">
                        <c:v>7285</c:v>
                      </c:pt>
                      <c:pt idx="18">
                        <c:v>9429</c:v>
                      </c:pt>
                      <c:pt idx="19">
                        <c:v>4778</c:v>
                      </c:pt>
                      <c:pt idx="20">
                        <c:v>6507</c:v>
                      </c:pt>
                      <c:pt idx="21">
                        <c:v>-1076</c:v>
                      </c:pt>
                      <c:pt idx="22">
                        <c:v>-1876</c:v>
                      </c:pt>
                      <c:pt idx="23">
                        <c:v>-3005</c:v>
                      </c:pt>
                      <c:pt idx="24">
                        <c:v>5863</c:v>
                      </c:pt>
                      <c:pt idx="25">
                        <c:v>33</c:v>
                      </c:pt>
                      <c:pt idx="26">
                        <c:v>-2179</c:v>
                      </c:pt>
                      <c:pt idx="27">
                        <c:v>1101</c:v>
                      </c:pt>
                      <c:pt idx="28">
                        <c:v>11351</c:v>
                      </c:pt>
                      <c:pt idx="29">
                        <c:v>4782</c:v>
                      </c:pt>
                      <c:pt idx="30">
                        <c:v>7191</c:v>
                      </c:pt>
                      <c:pt idx="31">
                        <c:v>395</c:v>
                      </c:pt>
                      <c:pt idx="32">
                        <c:v>6072</c:v>
                      </c:pt>
                      <c:pt idx="33">
                        <c:v>-503</c:v>
                      </c:pt>
                      <c:pt idx="34">
                        <c:v>-1776</c:v>
                      </c:pt>
                      <c:pt idx="35">
                        <c:v>-986</c:v>
                      </c:pt>
                      <c:pt idx="36">
                        <c:v>-1741</c:v>
                      </c:pt>
                      <c:pt idx="37">
                        <c:v>2642</c:v>
                      </c:pt>
                      <c:pt idx="38">
                        <c:v>2261</c:v>
                      </c:pt>
                      <c:pt idx="39">
                        <c:v>1262</c:v>
                      </c:pt>
                      <c:pt idx="40">
                        <c:v>-739</c:v>
                      </c:pt>
                      <c:pt idx="41">
                        <c:v>-2710</c:v>
                      </c:pt>
                      <c:pt idx="42">
                        <c:v>5785</c:v>
                      </c:pt>
                      <c:pt idx="43">
                        <c:v>-248</c:v>
                      </c:pt>
                      <c:pt idx="44">
                        <c:v>2383</c:v>
                      </c:pt>
                      <c:pt idx="45">
                        <c:v>3075</c:v>
                      </c:pt>
                      <c:pt idx="46">
                        <c:v>5729</c:v>
                      </c:pt>
                      <c:pt idx="47">
                        <c:v>-3554</c:v>
                      </c:pt>
                      <c:pt idx="48">
                        <c:v>405</c:v>
                      </c:pt>
                      <c:pt idx="49">
                        <c:v>7854</c:v>
                      </c:pt>
                      <c:pt idx="50">
                        <c:v>-4713</c:v>
                      </c:pt>
                      <c:pt idx="51">
                        <c:v>62835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A21E-4D6D-A025-0E4C1CA2F90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Percent change undergraduate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Michigan</c:v>
                      </c:pt>
                      <c:pt idx="1">
                        <c:v>Pennsylvania</c:v>
                      </c:pt>
                      <c:pt idx="2">
                        <c:v>Illinois</c:v>
                      </c:pt>
                      <c:pt idx="3">
                        <c:v>Ohio</c:v>
                      </c:pt>
                      <c:pt idx="4">
                        <c:v>New York</c:v>
                      </c:pt>
                      <c:pt idx="5">
                        <c:v>Missouri</c:v>
                      </c:pt>
                      <c:pt idx="6">
                        <c:v>Indiana</c:v>
                      </c:pt>
                      <c:pt idx="7">
                        <c:v>Minnesota</c:v>
                      </c:pt>
                      <c:pt idx="8">
                        <c:v>California</c:v>
                      </c:pt>
                      <c:pt idx="9">
                        <c:v>Wisconsin</c:v>
                      </c:pt>
                      <c:pt idx="10">
                        <c:v>Florida</c:v>
                      </c:pt>
                      <c:pt idx="11">
                        <c:v>Maryland</c:v>
                      </c:pt>
                      <c:pt idx="12">
                        <c:v>Tennessee</c:v>
                      </c:pt>
                      <c:pt idx="13">
                        <c:v>Georgia</c:v>
                      </c:pt>
                      <c:pt idx="14">
                        <c:v>Alabama</c:v>
                      </c:pt>
                      <c:pt idx="15">
                        <c:v>South Carolina</c:v>
                      </c:pt>
                      <c:pt idx="16">
                        <c:v>North Carolina</c:v>
                      </c:pt>
                      <c:pt idx="17">
                        <c:v>Oregon</c:v>
                      </c:pt>
                      <c:pt idx="18">
                        <c:v>Virginia</c:v>
                      </c:pt>
                      <c:pt idx="19">
                        <c:v>Oklahoma</c:v>
                      </c:pt>
                      <c:pt idx="20">
                        <c:v>Washington</c:v>
                      </c:pt>
                      <c:pt idx="21">
                        <c:v>Kentucky</c:v>
                      </c:pt>
                      <c:pt idx="22">
                        <c:v>Kansas</c:v>
                      </c:pt>
                      <c:pt idx="23">
                        <c:v>West Virginia</c:v>
                      </c:pt>
                      <c:pt idx="24">
                        <c:v>New Jersey</c:v>
                      </c:pt>
                      <c:pt idx="25">
                        <c:v>Iowa</c:v>
                      </c:pt>
                      <c:pt idx="26">
                        <c:v>Mississippi</c:v>
                      </c:pt>
                      <c:pt idx="27">
                        <c:v>New Mexico</c:v>
                      </c:pt>
                      <c:pt idx="28">
                        <c:v>Arizona</c:v>
                      </c:pt>
                      <c:pt idx="29">
                        <c:v>Arkansas</c:v>
                      </c:pt>
                      <c:pt idx="30">
                        <c:v>Puerto Rico</c:v>
                      </c:pt>
                      <c:pt idx="31">
                        <c:v>Louisiana</c:v>
                      </c:pt>
                      <c:pt idx="32">
                        <c:v>Nebraska</c:v>
                      </c:pt>
                      <c:pt idx="33">
                        <c:v>Hawaii</c:v>
                      </c:pt>
                      <c:pt idx="34">
                        <c:v>Massachusetts</c:v>
                      </c:pt>
                      <c:pt idx="35">
                        <c:v>Maine</c:v>
                      </c:pt>
                      <c:pt idx="36">
                        <c:v>Rhode Island</c:v>
                      </c:pt>
                      <c:pt idx="37">
                        <c:v>Montana</c:v>
                      </c:pt>
                      <c:pt idx="38">
                        <c:v>Idaho</c:v>
                      </c:pt>
                      <c:pt idx="39">
                        <c:v>Delaware</c:v>
                      </c:pt>
                      <c:pt idx="40">
                        <c:v>Alaska</c:v>
                      </c:pt>
                      <c:pt idx="41">
                        <c:v>South Dakota</c:v>
                      </c:pt>
                      <c:pt idx="42">
                        <c:v>Colorado</c:v>
                      </c:pt>
                      <c:pt idx="43">
                        <c:v>New Hampshire</c:v>
                      </c:pt>
                      <c:pt idx="44">
                        <c:v>North Dakota</c:v>
                      </c:pt>
                      <c:pt idx="45">
                        <c:v>Wyoming</c:v>
                      </c:pt>
                      <c:pt idx="46">
                        <c:v>Nevada</c:v>
                      </c:pt>
                      <c:pt idx="47">
                        <c:v>District of Columbia</c:v>
                      </c:pt>
                      <c:pt idx="48">
                        <c:v>Vermont</c:v>
                      </c:pt>
                      <c:pt idx="49">
                        <c:v>Utah</c:v>
                      </c:pt>
                      <c:pt idx="50">
                        <c:v>Connecticut</c:v>
                      </c:pt>
                      <c:pt idx="51">
                        <c:v>Texas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Sheet1!$D$2:$D$53</c15:sqref>
                        </c15:formulaRef>
                      </c:ext>
                    </c:extLst>
                    <c:numCache>
                      <c:formatCode>0.0%</c:formatCode>
                      <c:ptCount val="52"/>
                      <c:pt idx="0">
                        <c:v>-0.22870877536900369</c:v>
                      </c:pt>
                      <c:pt idx="1">
                        <c:v>-0.192699449860679</c:v>
                      </c:pt>
                      <c:pt idx="2">
                        <c:v>-0.18437299699142537</c:v>
                      </c:pt>
                      <c:pt idx="3">
                        <c:v>-0.19356261206355016</c:v>
                      </c:pt>
                      <c:pt idx="4">
                        <c:v>-0.11315063685515725</c:v>
                      </c:pt>
                      <c:pt idx="5">
                        <c:v>-0.2268208555847851</c:v>
                      </c:pt>
                      <c:pt idx="6">
                        <c:v>-0.17676361726298817</c:v>
                      </c:pt>
                      <c:pt idx="7">
                        <c:v>-0.19341754373219761</c:v>
                      </c:pt>
                      <c:pt idx="8">
                        <c:v>-2.2120185905009273E-2</c:v>
                      </c:pt>
                      <c:pt idx="9">
                        <c:v>-0.16238490742493236</c:v>
                      </c:pt>
                      <c:pt idx="10">
                        <c:v>-5.0568511181197894E-2</c:v>
                      </c:pt>
                      <c:pt idx="11">
                        <c:v>-0.14742507638776631</c:v>
                      </c:pt>
                      <c:pt idx="12">
                        <c:v>-0.12164452621362036</c:v>
                      </c:pt>
                      <c:pt idx="13">
                        <c:v>-6.682470580343923E-2</c:v>
                      </c:pt>
                      <c:pt idx="14">
                        <c:v>-0.13988320044761504</c:v>
                      </c:pt>
                      <c:pt idx="15">
                        <c:v>-0.14416533099847678</c:v>
                      </c:pt>
                      <c:pt idx="16">
                        <c:v>-6.3902263697621031E-2</c:v>
                      </c:pt>
                      <c:pt idx="17">
                        <c:v>-0.13334851936218678</c:v>
                      </c:pt>
                      <c:pt idx="18">
                        <c:v>-6.228266171541863E-2</c:v>
                      </c:pt>
                      <c:pt idx="19">
                        <c:v>-0.13852182548558239</c:v>
                      </c:pt>
                      <c:pt idx="20">
                        <c:v>-7.484685626956343E-2</c:v>
                      </c:pt>
                      <c:pt idx="21">
                        <c:v>-0.11799107239126215</c:v>
                      </c:pt>
                      <c:pt idx="22">
                        <c:v>-0.14477411659460265</c:v>
                      </c:pt>
                      <c:pt idx="23">
                        <c:v>-0.25823527057316681</c:v>
                      </c:pt>
                      <c:pt idx="24">
                        <c:v>-5.380062024411366E-2</c:v>
                      </c:pt>
                      <c:pt idx="25">
                        <c:v>-0.13235028184368655</c:v>
                      </c:pt>
                      <c:pt idx="26">
                        <c:v>-0.14035468451774813</c:v>
                      </c:pt>
                      <c:pt idx="27">
                        <c:v>-0.18987370873310241</c:v>
                      </c:pt>
                      <c:pt idx="28">
                        <c:v>-5.6925057663246639E-2</c:v>
                      </c:pt>
                      <c:pt idx="29">
                        <c:v>-0.13009302660993727</c:v>
                      </c:pt>
                      <c:pt idx="30">
                        <c:v>-9.0907514500984068E-2</c:v>
                      </c:pt>
                      <c:pt idx="31">
                        <c:v>-8.2355270811589068E-2</c:v>
                      </c:pt>
                      <c:pt idx="32">
                        <c:v>-0.15062169849654611</c:v>
                      </c:pt>
                      <c:pt idx="33">
                        <c:v>-0.202226431862298</c:v>
                      </c:pt>
                      <c:pt idx="34">
                        <c:v>-3.0641615075962671E-2</c:v>
                      </c:pt>
                      <c:pt idx="35">
                        <c:v>-0.14611359215320968</c:v>
                      </c:pt>
                      <c:pt idx="36">
                        <c:v>-0.1172909572455543</c:v>
                      </c:pt>
                      <c:pt idx="37">
                        <c:v>-0.14543842901950088</c:v>
                      </c:pt>
                      <c:pt idx="38">
                        <c:v>-7.8157187071896089E-2</c:v>
                      </c:pt>
                      <c:pt idx="39">
                        <c:v>-0.12946832478844755</c:v>
                      </c:pt>
                      <c:pt idx="40">
                        <c:v>-0.17487528804031299</c:v>
                      </c:pt>
                      <c:pt idx="41">
                        <c:v>-0.13518422418266735</c:v>
                      </c:pt>
                      <c:pt idx="42">
                        <c:v>-1.9317351359816257E-2</c:v>
                      </c:pt>
                      <c:pt idx="43">
                        <c:v>-5.5601003490401396E-2</c:v>
                      </c:pt>
                      <c:pt idx="44">
                        <c:v>-8.087885042870753E-2</c:v>
                      </c:pt>
                      <c:pt idx="45">
                        <c:v>-0.110250704643228</c:v>
                      </c:pt>
                      <c:pt idx="46">
                        <c:v>-2.4902027788481811E-2</c:v>
                      </c:pt>
                      <c:pt idx="47">
                        <c:v>-4.0549486924859317E-2</c:v>
                      </c:pt>
                      <c:pt idx="48">
                        <c:v>4.6797346048083957E-2</c:v>
                      </c:pt>
                      <c:pt idx="49">
                        <c:v>2.4743902215543623E-2</c:v>
                      </c:pt>
                      <c:pt idx="50">
                        <c:v>2.8030654212981683E-2</c:v>
                      </c:pt>
                      <c:pt idx="51">
                        <c:v>3.1008250497758141E-2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21E-4D6D-A025-0E4C1CA2F90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Percent change graduate and professional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Michigan</c:v>
                      </c:pt>
                      <c:pt idx="1">
                        <c:v>Pennsylvania</c:v>
                      </c:pt>
                      <c:pt idx="2">
                        <c:v>Illinois</c:v>
                      </c:pt>
                      <c:pt idx="3">
                        <c:v>Ohio</c:v>
                      </c:pt>
                      <c:pt idx="4">
                        <c:v>New York</c:v>
                      </c:pt>
                      <c:pt idx="5">
                        <c:v>Missouri</c:v>
                      </c:pt>
                      <c:pt idx="6">
                        <c:v>Indiana</c:v>
                      </c:pt>
                      <c:pt idx="7">
                        <c:v>Minnesota</c:v>
                      </c:pt>
                      <c:pt idx="8">
                        <c:v>California</c:v>
                      </c:pt>
                      <c:pt idx="9">
                        <c:v>Wisconsin</c:v>
                      </c:pt>
                      <c:pt idx="10">
                        <c:v>Florida</c:v>
                      </c:pt>
                      <c:pt idx="11">
                        <c:v>Maryland</c:v>
                      </c:pt>
                      <c:pt idx="12">
                        <c:v>Tennessee</c:v>
                      </c:pt>
                      <c:pt idx="13">
                        <c:v>Georgia</c:v>
                      </c:pt>
                      <c:pt idx="14">
                        <c:v>Alabama</c:v>
                      </c:pt>
                      <c:pt idx="15">
                        <c:v>South Carolina</c:v>
                      </c:pt>
                      <c:pt idx="16">
                        <c:v>North Carolina</c:v>
                      </c:pt>
                      <c:pt idx="17">
                        <c:v>Oregon</c:v>
                      </c:pt>
                      <c:pt idx="18">
                        <c:v>Virginia</c:v>
                      </c:pt>
                      <c:pt idx="19">
                        <c:v>Oklahoma</c:v>
                      </c:pt>
                      <c:pt idx="20">
                        <c:v>Washington</c:v>
                      </c:pt>
                      <c:pt idx="21">
                        <c:v>Kentucky</c:v>
                      </c:pt>
                      <c:pt idx="22">
                        <c:v>Kansas</c:v>
                      </c:pt>
                      <c:pt idx="23">
                        <c:v>West Virginia</c:v>
                      </c:pt>
                      <c:pt idx="24">
                        <c:v>New Jersey</c:v>
                      </c:pt>
                      <c:pt idx="25">
                        <c:v>Iowa</c:v>
                      </c:pt>
                      <c:pt idx="26">
                        <c:v>Mississippi</c:v>
                      </c:pt>
                      <c:pt idx="27">
                        <c:v>New Mexico</c:v>
                      </c:pt>
                      <c:pt idx="28">
                        <c:v>Arizona</c:v>
                      </c:pt>
                      <c:pt idx="29">
                        <c:v>Arkansas</c:v>
                      </c:pt>
                      <c:pt idx="30">
                        <c:v>Puerto Rico</c:v>
                      </c:pt>
                      <c:pt idx="31">
                        <c:v>Louisiana</c:v>
                      </c:pt>
                      <c:pt idx="32">
                        <c:v>Nebraska</c:v>
                      </c:pt>
                      <c:pt idx="33">
                        <c:v>Hawaii</c:v>
                      </c:pt>
                      <c:pt idx="34">
                        <c:v>Massachusetts</c:v>
                      </c:pt>
                      <c:pt idx="35">
                        <c:v>Maine</c:v>
                      </c:pt>
                      <c:pt idx="36">
                        <c:v>Rhode Island</c:v>
                      </c:pt>
                      <c:pt idx="37">
                        <c:v>Montana</c:v>
                      </c:pt>
                      <c:pt idx="38">
                        <c:v>Idaho</c:v>
                      </c:pt>
                      <c:pt idx="39">
                        <c:v>Delaware</c:v>
                      </c:pt>
                      <c:pt idx="40">
                        <c:v>Alaska</c:v>
                      </c:pt>
                      <c:pt idx="41">
                        <c:v>South Dakota</c:v>
                      </c:pt>
                      <c:pt idx="42">
                        <c:v>Colorado</c:v>
                      </c:pt>
                      <c:pt idx="43">
                        <c:v>New Hampshire</c:v>
                      </c:pt>
                      <c:pt idx="44">
                        <c:v>North Dakota</c:v>
                      </c:pt>
                      <c:pt idx="45">
                        <c:v>Wyoming</c:v>
                      </c:pt>
                      <c:pt idx="46">
                        <c:v>Nevada</c:v>
                      </c:pt>
                      <c:pt idx="47">
                        <c:v>District of Columbia</c:v>
                      </c:pt>
                      <c:pt idx="48">
                        <c:v>Vermont</c:v>
                      </c:pt>
                      <c:pt idx="49">
                        <c:v>Utah</c:v>
                      </c:pt>
                      <c:pt idx="50">
                        <c:v>Connecticut</c:v>
                      </c:pt>
                      <c:pt idx="51">
                        <c:v>Texas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Sheet1!$E$2:$E$53</c15:sqref>
                        </c15:formulaRef>
                      </c:ext>
                    </c:extLst>
                    <c:numCache>
                      <c:formatCode>0.0%</c:formatCode>
                      <c:ptCount val="52"/>
                      <c:pt idx="0">
                        <c:v>-2.830445361754394E-2</c:v>
                      </c:pt>
                      <c:pt idx="1">
                        <c:v>-8.9466420117554901E-2</c:v>
                      </c:pt>
                      <c:pt idx="2">
                        <c:v>-6.6186142458439512E-2</c:v>
                      </c:pt>
                      <c:pt idx="3">
                        <c:v>-6.890749515399526E-2</c:v>
                      </c:pt>
                      <c:pt idx="4">
                        <c:v>-4.7533705862122279E-2</c:v>
                      </c:pt>
                      <c:pt idx="5">
                        <c:v>-9.6561325666681755E-2</c:v>
                      </c:pt>
                      <c:pt idx="6">
                        <c:v>3.8040428746133371E-2</c:v>
                      </c:pt>
                      <c:pt idx="7">
                        <c:v>-5.6072195735317229E-2</c:v>
                      </c:pt>
                      <c:pt idx="8">
                        <c:v>9.6463341741887768E-2</c:v>
                      </c:pt>
                      <c:pt idx="9">
                        <c:v>-3.6715938494482944E-2</c:v>
                      </c:pt>
                      <c:pt idx="10">
                        <c:v>0.21185433171965798</c:v>
                      </c:pt>
                      <c:pt idx="11">
                        <c:v>-1.4236799423319516E-2</c:v>
                      </c:pt>
                      <c:pt idx="12">
                        <c:v>2.8795673394011345E-2</c:v>
                      </c:pt>
                      <c:pt idx="13">
                        <c:v>0.19312519558048288</c:v>
                      </c:pt>
                      <c:pt idx="14">
                        <c:v>4.9405533114854051E-2</c:v>
                      </c:pt>
                      <c:pt idx="15">
                        <c:v>0.10751039186407846</c:v>
                      </c:pt>
                      <c:pt idx="16">
                        <c:v>0.15459902036980136</c:v>
                      </c:pt>
                      <c:pt idx="17">
                        <c:v>0.16927688446881681</c:v>
                      </c:pt>
                      <c:pt idx="18">
                        <c:v>6.986773368900745E-2</c:v>
                      </c:pt>
                      <c:pt idx="19">
                        <c:v>0.13644411445542293</c:v>
                      </c:pt>
                      <c:pt idx="20">
                        <c:v>8.5402666946661071E-2</c:v>
                      </c:pt>
                      <c:pt idx="21">
                        <c:v>-2.1431274523472821E-2</c:v>
                      </c:pt>
                      <c:pt idx="22">
                        <c:v>-5.0215476859658985E-2</c:v>
                      </c:pt>
                      <c:pt idx="23">
                        <c:v>-0.13754119370194068</c:v>
                      </c:pt>
                      <c:pt idx="24">
                        <c:v>4.6504433903897711E-2</c:v>
                      </c:pt>
                      <c:pt idx="25">
                        <c:v>8.6430423509075197E-4</c:v>
                      </c:pt>
                      <c:pt idx="26">
                        <c:v>-6.8191775677536454E-2</c:v>
                      </c:pt>
                      <c:pt idx="27">
                        <c:v>4.1489241436484907E-2</c:v>
                      </c:pt>
                      <c:pt idx="28">
                        <c:v>0.15268212633164749</c:v>
                      </c:pt>
                      <c:pt idx="29">
                        <c:v>0.17665312153675655</c:v>
                      </c:pt>
                      <c:pt idx="30">
                        <c:v>0.19652373534475689</c:v>
                      </c:pt>
                      <c:pt idx="31">
                        <c:v>8.1817805211483498E-3</c:v>
                      </c:pt>
                      <c:pt idx="32">
                        <c:v>0.24356197352587244</c:v>
                      </c:pt>
                      <c:pt idx="33">
                        <c:v>-2.8821911528764611E-2</c:v>
                      </c:pt>
                      <c:pt idx="34">
                        <c:v>-1.2116085194635084E-2</c:v>
                      </c:pt>
                      <c:pt idx="35">
                        <c:v>-6.910569105691057E-2</c:v>
                      </c:pt>
                      <c:pt idx="36">
                        <c:v>-9.9582451524337923E-2</c:v>
                      </c:pt>
                      <c:pt idx="37">
                        <c:v>0.23818968626036782</c:v>
                      </c:pt>
                      <c:pt idx="38">
                        <c:v>0.14956671297215057</c:v>
                      </c:pt>
                      <c:pt idx="39">
                        <c:v>0.10406530881504082</c:v>
                      </c:pt>
                      <c:pt idx="40">
                        <c:v>-7.2351674172704133E-2</c:v>
                      </c:pt>
                      <c:pt idx="41">
                        <c:v>-0.27197912484945808</c:v>
                      </c:pt>
                      <c:pt idx="42">
                        <c:v>7.3656735421441299E-2</c:v>
                      </c:pt>
                      <c:pt idx="43">
                        <c:v>-1.4695425456269258E-2</c:v>
                      </c:pt>
                      <c:pt idx="44">
                        <c:v>0.31187017406098677</c:v>
                      </c:pt>
                      <c:pt idx="45">
                        <c:v>0.68121400088613204</c:v>
                      </c:pt>
                      <c:pt idx="46">
                        <c:v>0.21018453975125656</c:v>
                      </c:pt>
                      <c:pt idx="47">
                        <c:v>-0.12845628365923303</c:v>
                      </c:pt>
                      <c:pt idx="48">
                        <c:v>4.9547345241008074E-2</c:v>
                      </c:pt>
                      <c:pt idx="49">
                        <c:v>0.23512154233025984</c:v>
                      </c:pt>
                      <c:pt idx="50">
                        <c:v>-7.6094678377680192E-2</c:v>
                      </c:pt>
                      <c:pt idx="51">
                        <c:v>0.21945341831834453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21E-4D6D-A025-0E4C1CA2F901}"/>
                  </c:ext>
                </c:extLst>
              </c15:ser>
            </c15:filteredBarSeries>
          </c:ext>
        </c:extLst>
      </c:barChart>
      <c:catAx>
        <c:axId val="118044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444712"/>
        <c:crosses val="autoZero"/>
        <c:auto val="1"/>
        <c:lblAlgn val="ctr"/>
        <c:lblOffset val="80"/>
        <c:noMultiLvlLbl val="0"/>
      </c:catAx>
      <c:valAx>
        <c:axId val="1180444712"/>
        <c:scaling>
          <c:orientation val="minMax"/>
          <c:min val="-1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447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2010</a:t>
            </a:r>
          </a:p>
        </c:rich>
      </c:tx>
      <c:layout>
        <c:manualLayout>
          <c:xMode val="edge"/>
          <c:yMode val="edge"/>
          <c:x val="0.42000718663055053"/>
          <c:y val="0.82277835916552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69741389578079"/>
          <c:y val="0.12163526140775649"/>
          <c:w val="0.55460517220843852"/>
          <c:h val="0.6819212835390207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3-4A1B-96B6-910CED4D2DB2}"/>
              </c:ext>
            </c:extLst>
          </c:dPt>
          <c:dPt>
            <c:idx val="1"/>
            <c:bubble3D val="0"/>
            <c:spPr>
              <a:solidFill>
                <a:srgbClr val="CC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3-4A1B-96B6-910CED4D2DB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3-4A1B-96B6-910CED4D2DB2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3-4A1B-96B6-910CED4D2DB2}"/>
              </c:ext>
            </c:extLst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3-4A1B-96B6-910CED4D2DB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B43-4A1B-96B6-910CED4D2DB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B43-4A1B-96B6-910CED4D2DB2}"/>
                </c:ext>
              </c:extLst>
            </c:dLbl>
            <c:dLbl>
              <c:idx val="2"/>
              <c:layout>
                <c:manualLayout>
                  <c:x val="5.983203722922583E-2"/>
                  <c:y val="1.36508705928782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43-4A1B-96B6-910CED4D2DB2}"/>
                </c:ext>
              </c:extLst>
            </c:dLbl>
            <c:dLbl>
              <c:idx val="3"/>
              <c:layout>
                <c:manualLayout>
                  <c:x val="-8.7913412061446528E-3"/>
                  <c:y val="-3.41049237078376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43-4A1B-96B6-910CED4D2DB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B43-4A1B-96B6-910CED4D2D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Sheet1!$B$6:$F$6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NH Asian</c:v>
                </c:pt>
                <c:pt idx="3">
                  <c:v>NH Other</c:v>
                </c:pt>
                <c:pt idx="4">
                  <c:v>Hispanic</c:v>
                </c:pt>
              </c:strCache>
            </c:strRef>
          </c:cat>
          <c:val>
            <c:numRef>
              <c:f>Sheet1!$B$8:$F$8</c:f>
              <c:numCache>
                <c:formatCode>0%</c:formatCode>
                <c:ptCount val="5"/>
                <c:pt idx="0">
                  <c:v>0.4544992255293091</c:v>
                </c:pt>
                <c:pt idx="1">
                  <c:v>0.11532389354924315</c:v>
                </c:pt>
                <c:pt idx="2">
                  <c:v>3.8199306827952653E-2</c:v>
                </c:pt>
                <c:pt idx="3">
                  <c:v>1.5731404839208003E-2</c:v>
                </c:pt>
                <c:pt idx="4">
                  <c:v>0.37624616925428706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4A1B-96B6-910CED4D2DB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50635420823607E-2"/>
          <c:y val="2.5925510720977721E-2"/>
          <c:w val="0.91084871169077586"/>
          <c:h val="0.6532189259255765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 Change in graduate and professional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F1-49BA-8188-F15F650BF7AA}"/>
                </c:ext>
              </c:extLst>
            </c:dLbl>
            <c:dLbl>
              <c:idx val="5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F1-49BA-8188-F15F650BF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Sheet1!$A$2:$A$53</c:f>
              <c:strCache>
                <c:ptCount val="52"/>
                <c:pt idx="0">
                  <c:v>Pennsylvania</c:v>
                </c:pt>
                <c:pt idx="1">
                  <c:v>New York</c:v>
                </c:pt>
                <c:pt idx="2">
                  <c:v>Illinois</c:v>
                </c:pt>
                <c:pt idx="3">
                  <c:v>Ohio</c:v>
                </c:pt>
                <c:pt idx="4">
                  <c:v>Missouri</c:v>
                </c:pt>
                <c:pt idx="5">
                  <c:v>Connecticut</c:v>
                </c:pt>
                <c:pt idx="6">
                  <c:v>Minnesota</c:v>
                </c:pt>
                <c:pt idx="7">
                  <c:v>Michigan</c:v>
                </c:pt>
                <c:pt idx="8">
                  <c:v>District of Columbia</c:v>
                </c:pt>
                <c:pt idx="9">
                  <c:v>West Virginia</c:v>
                </c:pt>
                <c:pt idx="10">
                  <c:v>South Dakota</c:v>
                </c:pt>
                <c:pt idx="11">
                  <c:v>Wisconsin</c:v>
                </c:pt>
                <c:pt idx="12">
                  <c:v>Mississippi</c:v>
                </c:pt>
                <c:pt idx="13">
                  <c:v>Kansas</c:v>
                </c:pt>
                <c:pt idx="14">
                  <c:v>Massachusetts</c:v>
                </c:pt>
                <c:pt idx="15">
                  <c:v>Rhode Island</c:v>
                </c:pt>
                <c:pt idx="16">
                  <c:v>Maryland</c:v>
                </c:pt>
                <c:pt idx="17">
                  <c:v>Kentucky</c:v>
                </c:pt>
                <c:pt idx="18">
                  <c:v>Maine</c:v>
                </c:pt>
                <c:pt idx="19">
                  <c:v>Alaska</c:v>
                </c:pt>
                <c:pt idx="20">
                  <c:v>Hawaii</c:v>
                </c:pt>
                <c:pt idx="21">
                  <c:v>New Hampshire</c:v>
                </c:pt>
                <c:pt idx="22">
                  <c:v>Iowa</c:v>
                </c:pt>
                <c:pt idx="23">
                  <c:v>Louisiana</c:v>
                </c:pt>
                <c:pt idx="24">
                  <c:v>Vermont</c:v>
                </c:pt>
                <c:pt idx="25">
                  <c:v>New Mexico</c:v>
                </c:pt>
                <c:pt idx="26">
                  <c:v>Delaware</c:v>
                </c:pt>
                <c:pt idx="27">
                  <c:v>Tennessee</c:v>
                </c:pt>
                <c:pt idx="28">
                  <c:v>Idaho</c:v>
                </c:pt>
                <c:pt idx="29">
                  <c:v>North Dakota</c:v>
                </c:pt>
                <c:pt idx="30">
                  <c:v>Alabama</c:v>
                </c:pt>
                <c:pt idx="31">
                  <c:v>Montana</c:v>
                </c:pt>
                <c:pt idx="32">
                  <c:v>Indiana</c:v>
                </c:pt>
                <c:pt idx="33">
                  <c:v>Wyoming</c:v>
                </c:pt>
                <c:pt idx="34">
                  <c:v>Oklahoma</c:v>
                </c:pt>
                <c:pt idx="35">
                  <c:v>Arkansas</c:v>
                </c:pt>
                <c:pt idx="36">
                  <c:v>South Carolina</c:v>
                </c:pt>
                <c:pt idx="37">
                  <c:v>Nevada</c:v>
                </c:pt>
                <c:pt idx="38">
                  <c:v>Colorado</c:v>
                </c:pt>
                <c:pt idx="39">
                  <c:v>New Jersey</c:v>
                </c:pt>
                <c:pt idx="40">
                  <c:v>Nebraska</c:v>
                </c:pt>
                <c:pt idx="41">
                  <c:v>Washington</c:v>
                </c:pt>
                <c:pt idx="42">
                  <c:v>Puerto Rico</c:v>
                </c:pt>
                <c:pt idx="43">
                  <c:v>Oregon</c:v>
                </c:pt>
                <c:pt idx="44">
                  <c:v>Utah</c:v>
                </c:pt>
                <c:pt idx="45">
                  <c:v>Virginia</c:v>
                </c:pt>
                <c:pt idx="46">
                  <c:v>Arizona</c:v>
                </c:pt>
                <c:pt idx="47">
                  <c:v>North Carolina</c:v>
                </c:pt>
                <c:pt idx="48">
                  <c:v>Georgia</c:v>
                </c:pt>
                <c:pt idx="49">
                  <c:v>Florida</c:v>
                </c:pt>
                <c:pt idx="50">
                  <c:v>California</c:v>
                </c:pt>
                <c:pt idx="51">
                  <c:v>Texas</c:v>
                </c:pt>
              </c:strCache>
            </c:strRef>
          </c:cat>
          <c:val>
            <c:numRef>
              <c:f>Sheet1!$C$2:$C$53</c:f>
              <c:numCache>
                <c:formatCode>_(* #,##0_);_(* \(#,##0\);_(* "-"??_);_(@_)</c:formatCode>
                <c:ptCount val="52"/>
                <c:pt idx="0">
                  <c:v>-16789</c:v>
                </c:pt>
                <c:pt idx="1">
                  <c:v>-15065</c:v>
                </c:pt>
                <c:pt idx="2">
                  <c:v>-13636</c:v>
                </c:pt>
                <c:pt idx="3">
                  <c:v>-10238</c:v>
                </c:pt>
                <c:pt idx="4">
                  <c:v>-8531</c:v>
                </c:pt>
                <c:pt idx="5">
                  <c:v>-4713</c:v>
                </c:pt>
                <c:pt idx="6">
                  <c:v>-4281</c:v>
                </c:pt>
                <c:pt idx="7">
                  <c:v>-3641</c:v>
                </c:pt>
                <c:pt idx="8">
                  <c:v>-3554</c:v>
                </c:pt>
                <c:pt idx="9">
                  <c:v>-3005</c:v>
                </c:pt>
                <c:pt idx="10">
                  <c:v>-2710</c:v>
                </c:pt>
                <c:pt idx="11">
                  <c:v>-2469</c:v>
                </c:pt>
                <c:pt idx="12">
                  <c:v>-2179</c:v>
                </c:pt>
                <c:pt idx="13">
                  <c:v>-1876</c:v>
                </c:pt>
                <c:pt idx="14">
                  <c:v>-1776</c:v>
                </c:pt>
                <c:pt idx="15">
                  <c:v>-1741</c:v>
                </c:pt>
                <c:pt idx="16">
                  <c:v>-1659</c:v>
                </c:pt>
                <c:pt idx="17">
                  <c:v>-1076</c:v>
                </c:pt>
                <c:pt idx="18">
                  <c:v>-986</c:v>
                </c:pt>
                <c:pt idx="19">
                  <c:v>-739</c:v>
                </c:pt>
                <c:pt idx="20">
                  <c:v>-503</c:v>
                </c:pt>
                <c:pt idx="21">
                  <c:v>-248</c:v>
                </c:pt>
                <c:pt idx="22">
                  <c:v>33</c:v>
                </c:pt>
                <c:pt idx="23">
                  <c:v>395</c:v>
                </c:pt>
                <c:pt idx="24">
                  <c:v>405</c:v>
                </c:pt>
                <c:pt idx="25">
                  <c:v>1101</c:v>
                </c:pt>
                <c:pt idx="26">
                  <c:v>1262</c:v>
                </c:pt>
                <c:pt idx="27">
                  <c:v>2183</c:v>
                </c:pt>
                <c:pt idx="28">
                  <c:v>2261</c:v>
                </c:pt>
                <c:pt idx="29">
                  <c:v>2383</c:v>
                </c:pt>
                <c:pt idx="30">
                  <c:v>2593</c:v>
                </c:pt>
                <c:pt idx="31">
                  <c:v>2642</c:v>
                </c:pt>
                <c:pt idx="32">
                  <c:v>2644</c:v>
                </c:pt>
                <c:pt idx="33">
                  <c:v>3075</c:v>
                </c:pt>
                <c:pt idx="34">
                  <c:v>4778</c:v>
                </c:pt>
                <c:pt idx="35">
                  <c:v>4782</c:v>
                </c:pt>
                <c:pt idx="36">
                  <c:v>5328</c:v>
                </c:pt>
                <c:pt idx="37">
                  <c:v>5729</c:v>
                </c:pt>
                <c:pt idx="38">
                  <c:v>5785</c:v>
                </c:pt>
                <c:pt idx="39">
                  <c:v>5863</c:v>
                </c:pt>
                <c:pt idx="40">
                  <c:v>6072</c:v>
                </c:pt>
                <c:pt idx="41">
                  <c:v>6507</c:v>
                </c:pt>
                <c:pt idx="42">
                  <c:v>7191</c:v>
                </c:pt>
                <c:pt idx="43">
                  <c:v>7285</c:v>
                </c:pt>
                <c:pt idx="44">
                  <c:v>7854</c:v>
                </c:pt>
                <c:pt idx="45">
                  <c:v>9429</c:v>
                </c:pt>
                <c:pt idx="46">
                  <c:v>11351</c:v>
                </c:pt>
                <c:pt idx="47">
                  <c:v>17107</c:v>
                </c:pt>
                <c:pt idx="48">
                  <c:v>24069</c:v>
                </c:pt>
                <c:pt idx="49">
                  <c:v>44550</c:v>
                </c:pt>
                <c:pt idx="50">
                  <c:v>47609</c:v>
                </c:pt>
                <c:pt idx="51">
                  <c:v>62835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E-4D6D-A025-0E4C1CA2F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0447336"/>
        <c:axId val="11804447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 Change in undergraduate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1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C4CF-4483-8A70-C1DA5B269719}"/>
                      </c:ext>
                    </c:extLst>
                  </c:dLbl>
                  <c:dLbl>
                    <c:idx val="51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ECA1-49B1-8A3A-B18CDB36A33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Pennsylvania</c:v>
                      </c:pt>
                      <c:pt idx="1">
                        <c:v>New York</c:v>
                      </c:pt>
                      <c:pt idx="2">
                        <c:v>Illinois</c:v>
                      </c:pt>
                      <c:pt idx="3">
                        <c:v>Ohio</c:v>
                      </c:pt>
                      <c:pt idx="4">
                        <c:v>Missouri</c:v>
                      </c:pt>
                      <c:pt idx="5">
                        <c:v>Connecticut</c:v>
                      </c:pt>
                      <c:pt idx="6">
                        <c:v>Minnesota</c:v>
                      </c:pt>
                      <c:pt idx="7">
                        <c:v>Michigan</c:v>
                      </c:pt>
                      <c:pt idx="8">
                        <c:v>District of Columbia</c:v>
                      </c:pt>
                      <c:pt idx="9">
                        <c:v>West Virginia</c:v>
                      </c:pt>
                      <c:pt idx="10">
                        <c:v>South Dakota</c:v>
                      </c:pt>
                      <c:pt idx="11">
                        <c:v>Wisconsin</c:v>
                      </c:pt>
                      <c:pt idx="12">
                        <c:v>Mississippi</c:v>
                      </c:pt>
                      <c:pt idx="13">
                        <c:v>Kansas</c:v>
                      </c:pt>
                      <c:pt idx="14">
                        <c:v>Massachusetts</c:v>
                      </c:pt>
                      <c:pt idx="15">
                        <c:v>Rhode Island</c:v>
                      </c:pt>
                      <c:pt idx="16">
                        <c:v>Maryland</c:v>
                      </c:pt>
                      <c:pt idx="17">
                        <c:v>Kentucky</c:v>
                      </c:pt>
                      <c:pt idx="18">
                        <c:v>Maine</c:v>
                      </c:pt>
                      <c:pt idx="19">
                        <c:v>Alaska</c:v>
                      </c:pt>
                      <c:pt idx="20">
                        <c:v>Hawaii</c:v>
                      </c:pt>
                      <c:pt idx="21">
                        <c:v>New Hampshire</c:v>
                      </c:pt>
                      <c:pt idx="22">
                        <c:v>Iowa</c:v>
                      </c:pt>
                      <c:pt idx="23">
                        <c:v>Louisiana</c:v>
                      </c:pt>
                      <c:pt idx="24">
                        <c:v>Vermont</c:v>
                      </c:pt>
                      <c:pt idx="25">
                        <c:v>New Mexico</c:v>
                      </c:pt>
                      <c:pt idx="26">
                        <c:v>Delaware</c:v>
                      </c:pt>
                      <c:pt idx="27">
                        <c:v>Tennessee</c:v>
                      </c:pt>
                      <c:pt idx="28">
                        <c:v>Idaho</c:v>
                      </c:pt>
                      <c:pt idx="29">
                        <c:v>North Dakota</c:v>
                      </c:pt>
                      <c:pt idx="30">
                        <c:v>Alabama</c:v>
                      </c:pt>
                      <c:pt idx="31">
                        <c:v>Montana</c:v>
                      </c:pt>
                      <c:pt idx="32">
                        <c:v>Indiana</c:v>
                      </c:pt>
                      <c:pt idx="33">
                        <c:v>Wyoming</c:v>
                      </c:pt>
                      <c:pt idx="34">
                        <c:v>Oklahoma</c:v>
                      </c:pt>
                      <c:pt idx="35">
                        <c:v>Arkansas</c:v>
                      </c:pt>
                      <c:pt idx="36">
                        <c:v>South Carolina</c:v>
                      </c:pt>
                      <c:pt idx="37">
                        <c:v>Nevada</c:v>
                      </c:pt>
                      <c:pt idx="38">
                        <c:v>Colorado</c:v>
                      </c:pt>
                      <c:pt idx="39">
                        <c:v>New Jersey</c:v>
                      </c:pt>
                      <c:pt idx="40">
                        <c:v>Nebraska</c:v>
                      </c:pt>
                      <c:pt idx="41">
                        <c:v>Washington</c:v>
                      </c:pt>
                      <c:pt idx="42">
                        <c:v>Puerto Rico</c:v>
                      </c:pt>
                      <c:pt idx="43">
                        <c:v>Oregon</c:v>
                      </c:pt>
                      <c:pt idx="44">
                        <c:v>Utah</c:v>
                      </c:pt>
                      <c:pt idx="45">
                        <c:v>Virginia</c:v>
                      </c:pt>
                      <c:pt idx="46">
                        <c:v>Arizona</c:v>
                      </c:pt>
                      <c:pt idx="47">
                        <c:v>North Carolina</c:v>
                      </c:pt>
                      <c:pt idx="48">
                        <c:v>Georgia</c:v>
                      </c:pt>
                      <c:pt idx="49">
                        <c:v>Florida</c:v>
                      </c:pt>
                      <c:pt idx="50">
                        <c:v>California</c:v>
                      </c:pt>
                      <c:pt idx="51">
                        <c:v>Texas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Sheet1!$B$2:$B$53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2"/>
                      <c:pt idx="0">
                        <c:v>-148341</c:v>
                      </c:pt>
                      <c:pt idx="1">
                        <c:v>-136700</c:v>
                      </c:pt>
                      <c:pt idx="2">
                        <c:v>-144688</c:v>
                      </c:pt>
                      <c:pt idx="3">
                        <c:v>-139584</c:v>
                      </c:pt>
                      <c:pt idx="4">
                        <c:v>-80359</c:v>
                      </c:pt>
                      <c:pt idx="5">
                        <c:v>5684</c:v>
                      </c:pt>
                      <c:pt idx="6">
                        <c:v>-63898</c:v>
                      </c:pt>
                      <c:pt idx="7">
                        <c:v>-158669</c:v>
                      </c:pt>
                      <c:pt idx="8">
                        <c:v>-1960</c:v>
                      </c:pt>
                      <c:pt idx="9">
                        <c:v>-25807</c:v>
                      </c:pt>
                      <c:pt idx="10">
                        <c:v>-6252</c:v>
                      </c:pt>
                      <c:pt idx="11">
                        <c:v>-58341</c:v>
                      </c:pt>
                      <c:pt idx="12">
                        <c:v>-25223</c:v>
                      </c:pt>
                      <c:pt idx="13">
                        <c:v>-26217</c:v>
                      </c:pt>
                      <c:pt idx="14">
                        <c:v>-13616</c:v>
                      </c:pt>
                      <c:pt idx="15">
                        <c:v>-9920</c:v>
                      </c:pt>
                      <c:pt idx="16">
                        <c:v>-55631</c:v>
                      </c:pt>
                      <c:pt idx="17">
                        <c:v>-27358</c:v>
                      </c:pt>
                      <c:pt idx="18">
                        <c:v>-10666</c:v>
                      </c:pt>
                      <c:pt idx="19">
                        <c:v>-6906</c:v>
                      </c:pt>
                      <c:pt idx="20">
                        <c:v>-17294</c:v>
                      </c:pt>
                      <c:pt idx="21">
                        <c:v>-4078</c:v>
                      </c:pt>
                      <c:pt idx="22">
                        <c:v>-25616</c:v>
                      </c:pt>
                      <c:pt idx="23">
                        <c:v>-19963</c:v>
                      </c:pt>
                      <c:pt idx="24">
                        <c:v>1855</c:v>
                      </c:pt>
                      <c:pt idx="25">
                        <c:v>-24777</c:v>
                      </c:pt>
                      <c:pt idx="26">
                        <c:v>-7298</c:v>
                      </c:pt>
                      <c:pt idx="27">
                        <c:v>-41985</c:v>
                      </c:pt>
                      <c:pt idx="28">
                        <c:v>-7702</c:v>
                      </c:pt>
                      <c:pt idx="29">
                        <c:v>-4075</c:v>
                      </c:pt>
                      <c:pt idx="30">
                        <c:v>-40001</c:v>
                      </c:pt>
                      <c:pt idx="31">
                        <c:v>-8532</c:v>
                      </c:pt>
                      <c:pt idx="32">
                        <c:v>-72352</c:v>
                      </c:pt>
                      <c:pt idx="33">
                        <c:v>-3716</c:v>
                      </c:pt>
                      <c:pt idx="34">
                        <c:v>-30966</c:v>
                      </c:pt>
                      <c:pt idx="35">
                        <c:v>-21648</c:v>
                      </c:pt>
                      <c:pt idx="36">
                        <c:v>-39846</c:v>
                      </c:pt>
                      <c:pt idx="37">
                        <c:v>-3425</c:v>
                      </c:pt>
                      <c:pt idx="38">
                        <c:v>-5921</c:v>
                      </c:pt>
                      <c:pt idx="39">
                        <c:v>-25658</c:v>
                      </c:pt>
                      <c:pt idx="40">
                        <c:v>-18534</c:v>
                      </c:pt>
                      <c:pt idx="41">
                        <c:v>-29483</c:v>
                      </c:pt>
                      <c:pt idx="42">
                        <c:v>-20970</c:v>
                      </c:pt>
                      <c:pt idx="43">
                        <c:v>-32197</c:v>
                      </c:pt>
                      <c:pt idx="44">
                        <c:v>5401</c:v>
                      </c:pt>
                      <c:pt idx="45">
                        <c:v>-31666</c:v>
                      </c:pt>
                      <c:pt idx="46">
                        <c:v>-22903</c:v>
                      </c:pt>
                      <c:pt idx="47">
                        <c:v>-39470</c:v>
                      </c:pt>
                      <c:pt idx="48">
                        <c:v>-40846</c:v>
                      </c:pt>
                      <c:pt idx="49">
                        <c:v>-58186</c:v>
                      </c:pt>
                      <c:pt idx="50">
                        <c:v>-58865</c:v>
                      </c:pt>
                      <c:pt idx="51">
                        <c:v>45803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ECA1-49B1-8A3A-B18CDB36A33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Percent change undergraduate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Pennsylvania</c:v>
                      </c:pt>
                      <c:pt idx="1">
                        <c:v>New York</c:v>
                      </c:pt>
                      <c:pt idx="2">
                        <c:v>Illinois</c:v>
                      </c:pt>
                      <c:pt idx="3">
                        <c:v>Ohio</c:v>
                      </c:pt>
                      <c:pt idx="4">
                        <c:v>Missouri</c:v>
                      </c:pt>
                      <c:pt idx="5">
                        <c:v>Connecticut</c:v>
                      </c:pt>
                      <c:pt idx="6">
                        <c:v>Minnesota</c:v>
                      </c:pt>
                      <c:pt idx="7">
                        <c:v>Michigan</c:v>
                      </c:pt>
                      <c:pt idx="8">
                        <c:v>District of Columbia</c:v>
                      </c:pt>
                      <c:pt idx="9">
                        <c:v>West Virginia</c:v>
                      </c:pt>
                      <c:pt idx="10">
                        <c:v>South Dakota</c:v>
                      </c:pt>
                      <c:pt idx="11">
                        <c:v>Wisconsin</c:v>
                      </c:pt>
                      <c:pt idx="12">
                        <c:v>Mississippi</c:v>
                      </c:pt>
                      <c:pt idx="13">
                        <c:v>Kansas</c:v>
                      </c:pt>
                      <c:pt idx="14">
                        <c:v>Massachusetts</c:v>
                      </c:pt>
                      <c:pt idx="15">
                        <c:v>Rhode Island</c:v>
                      </c:pt>
                      <c:pt idx="16">
                        <c:v>Maryland</c:v>
                      </c:pt>
                      <c:pt idx="17">
                        <c:v>Kentucky</c:v>
                      </c:pt>
                      <c:pt idx="18">
                        <c:v>Maine</c:v>
                      </c:pt>
                      <c:pt idx="19">
                        <c:v>Alaska</c:v>
                      </c:pt>
                      <c:pt idx="20">
                        <c:v>Hawaii</c:v>
                      </c:pt>
                      <c:pt idx="21">
                        <c:v>New Hampshire</c:v>
                      </c:pt>
                      <c:pt idx="22">
                        <c:v>Iowa</c:v>
                      </c:pt>
                      <c:pt idx="23">
                        <c:v>Louisiana</c:v>
                      </c:pt>
                      <c:pt idx="24">
                        <c:v>Vermont</c:v>
                      </c:pt>
                      <c:pt idx="25">
                        <c:v>New Mexico</c:v>
                      </c:pt>
                      <c:pt idx="26">
                        <c:v>Delaware</c:v>
                      </c:pt>
                      <c:pt idx="27">
                        <c:v>Tennessee</c:v>
                      </c:pt>
                      <c:pt idx="28">
                        <c:v>Idaho</c:v>
                      </c:pt>
                      <c:pt idx="29">
                        <c:v>North Dakota</c:v>
                      </c:pt>
                      <c:pt idx="30">
                        <c:v>Alabama</c:v>
                      </c:pt>
                      <c:pt idx="31">
                        <c:v>Montana</c:v>
                      </c:pt>
                      <c:pt idx="32">
                        <c:v>Indiana</c:v>
                      </c:pt>
                      <c:pt idx="33">
                        <c:v>Wyoming</c:v>
                      </c:pt>
                      <c:pt idx="34">
                        <c:v>Oklahoma</c:v>
                      </c:pt>
                      <c:pt idx="35">
                        <c:v>Arkansas</c:v>
                      </c:pt>
                      <c:pt idx="36">
                        <c:v>South Carolina</c:v>
                      </c:pt>
                      <c:pt idx="37">
                        <c:v>Nevada</c:v>
                      </c:pt>
                      <c:pt idx="38">
                        <c:v>Colorado</c:v>
                      </c:pt>
                      <c:pt idx="39">
                        <c:v>New Jersey</c:v>
                      </c:pt>
                      <c:pt idx="40">
                        <c:v>Nebraska</c:v>
                      </c:pt>
                      <c:pt idx="41">
                        <c:v>Washington</c:v>
                      </c:pt>
                      <c:pt idx="42">
                        <c:v>Puerto Rico</c:v>
                      </c:pt>
                      <c:pt idx="43">
                        <c:v>Oregon</c:v>
                      </c:pt>
                      <c:pt idx="44">
                        <c:v>Utah</c:v>
                      </c:pt>
                      <c:pt idx="45">
                        <c:v>Virginia</c:v>
                      </c:pt>
                      <c:pt idx="46">
                        <c:v>Arizona</c:v>
                      </c:pt>
                      <c:pt idx="47">
                        <c:v>North Carolina</c:v>
                      </c:pt>
                      <c:pt idx="48">
                        <c:v>Georgia</c:v>
                      </c:pt>
                      <c:pt idx="49">
                        <c:v>Florida</c:v>
                      </c:pt>
                      <c:pt idx="50">
                        <c:v>California</c:v>
                      </c:pt>
                      <c:pt idx="51">
                        <c:v>Texas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Sheet1!$D$2:$D$53</c15:sqref>
                        </c15:formulaRef>
                      </c:ext>
                    </c:extLst>
                    <c:numCache>
                      <c:formatCode>0.0%</c:formatCode>
                      <c:ptCount val="52"/>
                      <c:pt idx="0">
                        <c:v>-0.192699449860679</c:v>
                      </c:pt>
                      <c:pt idx="1">
                        <c:v>-0.11315063685515725</c:v>
                      </c:pt>
                      <c:pt idx="2">
                        <c:v>-0.18437299699142537</c:v>
                      </c:pt>
                      <c:pt idx="3">
                        <c:v>-0.19356261206355016</c:v>
                      </c:pt>
                      <c:pt idx="4">
                        <c:v>-0.2268208555847851</c:v>
                      </c:pt>
                      <c:pt idx="5">
                        <c:v>2.8030654212981683E-2</c:v>
                      </c:pt>
                      <c:pt idx="6">
                        <c:v>-0.19341754373219761</c:v>
                      </c:pt>
                      <c:pt idx="7">
                        <c:v>-0.22870877536900369</c:v>
                      </c:pt>
                      <c:pt idx="8">
                        <c:v>-4.0549486924859317E-2</c:v>
                      </c:pt>
                      <c:pt idx="9">
                        <c:v>-0.25823527057316681</c:v>
                      </c:pt>
                      <c:pt idx="10">
                        <c:v>-0.13518422418266735</c:v>
                      </c:pt>
                      <c:pt idx="11">
                        <c:v>-0.16238490742493236</c:v>
                      </c:pt>
                      <c:pt idx="12">
                        <c:v>-0.14035468451774813</c:v>
                      </c:pt>
                      <c:pt idx="13">
                        <c:v>-0.14477411659460265</c:v>
                      </c:pt>
                      <c:pt idx="14">
                        <c:v>-3.0641615075962671E-2</c:v>
                      </c:pt>
                      <c:pt idx="15">
                        <c:v>-0.1172909572455543</c:v>
                      </c:pt>
                      <c:pt idx="16">
                        <c:v>-0.14742507638776631</c:v>
                      </c:pt>
                      <c:pt idx="17">
                        <c:v>-0.11799107239126215</c:v>
                      </c:pt>
                      <c:pt idx="18">
                        <c:v>-0.14611359215320968</c:v>
                      </c:pt>
                      <c:pt idx="19">
                        <c:v>-0.17487528804031299</c:v>
                      </c:pt>
                      <c:pt idx="20">
                        <c:v>-0.202226431862298</c:v>
                      </c:pt>
                      <c:pt idx="21">
                        <c:v>-5.5601003490401396E-2</c:v>
                      </c:pt>
                      <c:pt idx="22">
                        <c:v>-0.13235028184368655</c:v>
                      </c:pt>
                      <c:pt idx="23">
                        <c:v>-8.2355270811589068E-2</c:v>
                      </c:pt>
                      <c:pt idx="24">
                        <c:v>4.6797346048083957E-2</c:v>
                      </c:pt>
                      <c:pt idx="25">
                        <c:v>-0.18987370873310241</c:v>
                      </c:pt>
                      <c:pt idx="26">
                        <c:v>-0.12946832478844755</c:v>
                      </c:pt>
                      <c:pt idx="27">
                        <c:v>-0.12164452621362036</c:v>
                      </c:pt>
                      <c:pt idx="28">
                        <c:v>-7.8157187071896089E-2</c:v>
                      </c:pt>
                      <c:pt idx="29">
                        <c:v>-8.087885042870753E-2</c:v>
                      </c:pt>
                      <c:pt idx="30">
                        <c:v>-0.13988320044761504</c:v>
                      </c:pt>
                      <c:pt idx="31">
                        <c:v>-0.14543842901950088</c:v>
                      </c:pt>
                      <c:pt idx="32">
                        <c:v>-0.17676361726298817</c:v>
                      </c:pt>
                      <c:pt idx="33">
                        <c:v>-0.110250704643228</c:v>
                      </c:pt>
                      <c:pt idx="34">
                        <c:v>-0.13852182548558239</c:v>
                      </c:pt>
                      <c:pt idx="35">
                        <c:v>-0.13009302660993727</c:v>
                      </c:pt>
                      <c:pt idx="36">
                        <c:v>-0.14416533099847678</c:v>
                      </c:pt>
                      <c:pt idx="37">
                        <c:v>-2.4902027788481811E-2</c:v>
                      </c:pt>
                      <c:pt idx="38">
                        <c:v>-1.9317351359816257E-2</c:v>
                      </c:pt>
                      <c:pt idx="39">
                        <c:v>-5.380062024411366E-2</c:v>
                      </c:pt>
                      <c:pt idx="40">
                        <c:v>-0.15062169849654611</c:v>
                      </c:pt>
                      <c:pt idx="41">
                        <c:v>-7.484685626956343E-2</c:v>
                      </c:pt>
                      <c:pt idx="42">
                        <c:v>-9.0907514500984068E-2</c:v>
                      </c:pt>
                      <c:pt idx="43">
                        <c:v>-0.13334851936218678</c:v>
                      </c:pt>
                      <c:pt idx="44">
                        <c:v>2.4743902215543623E-2</c:v>
                      </c:pt>
                      <c:pt idx="45">
                        <c:v>-6.228266171541863E-2</c:v>
                      </c:pt>
                      <c:pt idx="46">
                        <c:v>-5.6925057663246639E-2</c:v>
                      </c:pt>
                      <c:pt idx="47">
                        <c:v>-6.3902263697621031E-2</c:v>
                      </c:pt>
                      <c:pt idx="48">
                        <c:v>-6.682470580343923E-2</c:v>
                      </c:pt>
                      <c:pt idx="49">
                        <c:v>-5.0568511181197894E-2</c:v>
                      </c:pt>
                      <c:pt idx="50">
                        <c:v>-2.2120185905009273E-2</c:v>
                      </c:pt>
                      <c:pt idx="51">
                        <c:v>3.1008250497758141E-2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21E-4D6D-A025-0E4C1CA2F90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Percent change graduate and professional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Pennsylvania</c:v>
                      </c:pt>
                      <c:pt idx="1">
                        <c:v>New York</c:v>
                      </c:pt>
                      <c:pt idx="2">
                        <c:v>Illinois</c:v>
                      </c:pt>
                      <c:pt idx="3">
                        <c:v>Ohio</c:v>
                      </c:pt>
                      <c:pt idx="4">
                        <c:v>Missouri</c:v>
                      </c:pt>
                      <c:pt idx="5">
                        <c:v>Connecticut</c:v>
                      </c:pt>
                      <c:pt idx="6">
                        <c:v>Minnesota</c:v>
                      </c:pt>
                      <c:pt idx="7">
                        <c:v>Michigan</c:v>
                      </c:pt>
                      <c:pt idx="8">
                        <c:v>District of Columbia</c:v>
                      </c:pt>
                      <c:pt idx="9">
                        <c:v>West Virginia</c:v>
                      </c:pt>
                      <c:pt idx="10">
                        <c:v>South Dakota</c:v>
                      </c:pt>
                      <c:pt idx="11">
                        <c:v>Wisconsin</c:v>
                      </c:pt>
                      <c:pt idx="12">
                        <c:v>Mississippi</c:v>
                      </c:pt>
                      <c:pt idx="13">
                        <c:v>Kansas</c:v>
                      </c:pt>
                      <c:pt idx="14">
                        <c:v>Massachusetts</c:v>
                      </c:pt>
                      <c:pt idx="15">
                        <c:v>Rhode Island</c:v>
                      </c:pt>
                      <c:pt idx="16">
                        <c:v>Maryland</c:v>
                      </c:pt>
                      <c:pt idx="17">
                        <c:v>Kentucky</c:v>
                      </c:pt>
                      <c:pt idx="18">
                        <c:v>Maine</c:v>
                      </c:pt>
                      <c:pt idx="19">
                        <c:v>Alaska</c:v>
                      </c:pt>
                      <c:pt idx="20">
                        <c:v>Hawaii</c:v>
                      </c:pt>
                      <c:pt idx="21">
                        <c:v>New Hampshire</c:v>
                      </c:pt>
                      <c:pt idx="22">
                        <c:v>Iowa</c:v>
                      </c:pt>
                      <c:pt idx="23">
                        <c:v>Louisiana</c:v>
                      </c:pt>
                      <c:pt idx="24">
                        <c:v>Vermont</c:v>
                      </c:pt>
                      <c:pt idx="25">
                        <c:v>New Mexico</c:v>
                      </c:pt>
                      <c:pt idx="26">
                        <c:v>Delaware</c:v>
                      </c:pt>
                      <c:pt idx="27">
                        <c:v>Tennessee</c:v>
                      </c:pt>
                      <c:pt idx="28">
                        <c:v>Idaho</c:v>
                      </c:pt>
                      <c:pt idx="29">
                        <c:v>North Dakota</c:v>
                      </c:pt>
                      <c:pt idx="30">
                        <c:v>Alabama</c:v>
                      </c:pt>
                      <c:pt idx="31">
                        <c:v>Montana</c:v>
                      </c:pt>
                      <c:pt idx="32">
                        <c:v>Indiana</c:v>
                      </c:pt>
                      <c:pt idx="33">
                        <c:v>Wyoming</c:v>
                      </c:pt>
                      <c:pt idx="34">
                        <c:v>Oklahoma</c:v>
                      </c:pt>
                      <c:pt idx="35">
                        <c:v>Arkansas</c:v>
                      </c:pt>
                      <c:pt idx="36">
                        <c:v>South Carolina</c:v>
                      </c:pt>
                      <c:pt idx="37">
                        <c:v>Nevada</c:v>
                      </c:pt>
                      <c:pt idx="38">
                        <c:v>Colorado</c:v>
                      </c:pt>
                      <c:pt idx="39">
                        <c:v>New Jersey</c:v>
                      </c:pt>
                      <c:pt idx="40">
                        <c:v>Nebraska</c:v>
                      </c:pt>
                      <c:pt idx="41">
                        <c:v>Washington</c:v>
                      </c:pt>
                      <c:pt idx="42">
                        <c:v>Puerto Rico</c:v>
                      </c:pt>
                      <c:pt idx="43">
                        <c:v>Oregon</c:v>
                      </c:pt>
                      <c:pt idx="44">
                        <c:v>Utah</c:v>
                      </c:pt>
                      <c:pt idx="45">
                        <c:v>Virginia</c:v>
                      </c:pt>
                      <c:pt idx="46">
                        <c:v>Arizona</c:v>
                      </c:pt>
                      <c:pt idx="47">
                        <c:v>North Carolina</c:v>
                      </c:pt>
                      <c:pt idx="48">
                        <c:v>Georgia</c:v>
                      </c:pt>
                      <c:pt idx="49">
                        <c:v>Florida</c:v>
                      </c:pt>
                      <c:pt idx="50">
                        <c:v>California</c:v>
                      </c:pt>
                      <c:pt idx="51">
                        <c:v>Texas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Sheet1!$E$2:$E$53</c15:sqref>
                        </c15:formulaRef>
                      </c:ext>
                    </c:extLst>
                    <c:numCache>
                      <c:formatCode>0.0%</c:formatCode>
                      <c:ptCount val="52"/>
                      <c:pt idx="0">
                        <c:v>-8.9466420117554901E-2</c:v>
                      </c:pt>
                      <c:pt idx="1">
                        <c:v>-4.7533705862122279E-2</c:v>
                      </c:pt>
                      <c:pt idx="2">
                        <c:v>-6.6186142458439512E-2</c:v>
                      </c:pt>
                      <c:pt idx="3">
                        <c:v>-6.890749515399526E-2</c:v>
                      </c:pt>
                      <c:pt idx="4">
                        <c:v>-9.6561325666681755E-2</c:v>
                      </c:pt>
                      <c:pt idx="5">
                        <c:v>-7.6094678377680192E-2</c:v>
                      </c:pt>
                      <c:pt idx="6">
                        <c:v>-5.6072195735317229E-2</c:v>
                      </c:pt>
                      <c:pt idx="7">
                        <c:v>-2.830445361754394E-2</c:v>
                      </c:pt>
                      <c:pt idx="8">
                        <c:v>-0.12845628365923303</c:v>
                      </c:pt>
                      <c:pt idx="9">
                        <c:v>-0.13754119370194068</c:v>
                      </c:pt>
                      <c:pt idx="10">
                        <c:v>-0.27197912484945808</c:v>
                      </c:pt>
                      <c:pt idx="11">
                        <c:v>-3.6715938494482944E-2</c:v>
                      </c:pt>
                      <c:pt idx="12">
                        <c:v>-6.8191775677536454E-2</c:v>
                      </c:pt>
                      <c:pt idx="13">
                        <c:v>-5.0215476859658985E-2</c:v>
                      </c:pt>
                      <c:pt idx="14">
                        <c:v>-1.2116085194635084E-2</c:v>
                      </c:pt>
                      <c:pt idx="15">
                        <c:v>-9.9582451524337923E-2</c:v>
                      </c:pt>
                      <c:pt idx="16">
                        <c:v>-1.4236799423319516E-2</c:v>
                      </c:pt>
                      <c:pt idx="17">
                        <c:v>-2.1431274523472821E-2</c:v>
                      </c:pt>
                      <c:pt idx="18">
                        <c:v>-6.910569105691057E-2</c:v>
                      </c:pt>
                      <c:pt idx="19">
                        <c:v>-7.2351674172704133E-2</c:v>
                      </c:pt>
                      <c:pt idx="20">
                        <c:v>-2.8821911528764611E-2</c:v>
                      </c:pt>
                      <c:pt idx="21">
                        <c:v>-1.4695425456269258E-2</c:v>
                      </c:pt>
                      <c:pt idx="22">
                        <c:v>8.6430423509075197E-4</c:v>
                      </c:pt>
                      <c:pt idx="23">
                        <c:v>8.1817805211483498E-3</c:v>
                      </c:pt>
                      <c:pt idx="24">
                        <c:v>4.9547345241008074E-2</c:v>
                      </c:pt>
                      <c:pt idx="25">
                        <c:v>4.1489241436484907E-2</c:v>
                      </c:pt>
                      <c:pt idx="26">
                        <c:v>0.10406530881504082</c:v>
                      </c:pt>
                      <c:pt idx="27">
                        <c:v>2.8795673394011345E-2</c:v>
                      </c:pt>
                      <c:pt idx="28">
                        <c:v>0.14956671297215057</c:v>
                      </c:pt>
                      <c:pt idx="29">
                        <c:v>0.31187017406098677</c:v>
                      </c:pt>
                      <c:pt idx="30">
                        <c:v>4.9405533114854051E-2</c:v>
                      </c:pt>
                      <c:pt idx="31">
                        <c:v>0.23818968626036782</c:v>
                      </c:pt>
                      <c:pt idx="32">
                        <c:v>3.8040428746133371E-2</c:v>
                      </c:pt>
                      <c:pt idx="33">
                        <c:v>0.68121400088613204</c:v>
                      </c:pt>
                      <c:pt idx="34">
                        <c:v>0.13644411445542293</c:v>
                      </c:pt>
                      <c:pt idx="35">
                        <c:v>0.17665312153675655</c:v>
                      </c:pt>
                      <c:pt idx="36">
                        <c:v>0.10751039186407846</c:v>
                      </c:pt>
                      <c:pt idx="37">
                        <c:v>0.21018453975125656</c:v>
                      </c:pt>
                      <c:pt idx="38">
                        <c:v>7.3656735421441299E-2</c:v>
                      </c:pt>
                      <c:pt idx="39">
                        <c:v>4.6504433903897711E-2</c:v>
                      </c:pt>
                      <c:pt idx="40">
                        <c:v>0.24356197352587244</c:v>
                      </c:pt>
                      <c:pt idx="41">
                        <c:v>8.5402666946661071E-2</c:v>
                      </c:pt>
                      <c:pt idx="42">
                        <c:v>0.19652373534475689</c:v>
                      </c:pt>
                      <c:pt idx="43">
                        <c:v>0.16927688446881681</c:v>
                      </c:pt>
                      <c:pt idx="44">
                        <c:v>0.23512154233025984</c:v>
                      </c:pt>
                      <c:pt idx="45">
                        <c:v>6.986773368900745E-2</c:v>
                      </c:pt>
                      <c:pt idx="46">
                        <c:v>0.15268212633164749</c:v>
                      </c:pt>
                      <c:pt idx="47">
                        <c:v>0.15459902036980136</c:v>
                      </c:pt>
                      <c:pt idx="48">
                        <c:v>0.19312519558048288</c:v>
                      </c:pt>
                      <c:pt idx="49">
                        <c:v>0.21185433171965798</c:v>
                      </c:pt>
                      <c:pt idx="50">
                        <c:v>9.6463341741887768E-2</c:v>
                      </c:pt>
                      <c:pt idx="51">
                        <c:v>0.21945341831834453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21E-4D6D-A025-0E4C1CA2F901}"/>
                  </c:ext>
                </c:extLst>
              </c15:ser>
            </c15:filteredBarSeries>
          </c:ext>
        </c:extLst>
      </c:barChart>
      <c:catAx>
        <c:axId val="118044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444712"/>
        <c:crosses val="autoZero"/>
        <c:auto val="1"/>
        <c:lblAlgn val="ctr"/>
        <c:lblOffset val="80"/>
        <c:noMultiLvlLbl val="0"/>
      </c:catAx>
      <c:valAx>
        <c:axId val="118044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447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Enrolled in college, undergrad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70-4620-BF32-1BF6F83E178F}"/>
                </c:ext>
              </c:extLst>
            </c:dLbl>
            <c:dLbl>
              <c:idx val="3"/>
              <c:layout>
                <c:manualLayout>
                  <c:x val="-3.7252529363803112E-2"/>
                  <c:y val="-7.470255735676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9B-4753-87CF-47C902CAF00B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70-4620-BF32-1BF6F83E178F}"/>
                </c:ext>
              </c:extLst>
            </c:dLbl>
            <c:dLbl>
              <c:idx val="12"/>
              <c:layout>
                <c:manualLayout>
                  <c:x val="-2.0553119648994794E-2"/>
                  <c:y val="-5.229179014973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9B-4753-87CF-47C902CAF0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Sheet1!$B$2:$N$2</c:f>
              <c:numCache>
                <c:formatCode>#,##0</c:formatCode>
                <c:ptCount val="13"/>
                <c:pt idx="0">
                  <c:v>1275882</c:v>
                </c:pt>
                <c:pt idx="1">
                  <c:v>1303492</c:v>
                </c:pt>
                <c:pt idx="2">
                  <c:v>1353185</c:v>
                </c:pt>
                <c:pt idx="3">
                  <c:v>1477123</c:v>
                </c:pt>
                <c:pt idx="4">
                  <c:v>1546122</c:v>
                </c:pt>
                <c:pt idx="5">
                  <c:v>1558096</c:v>
                </c:pt>
                <c:pt idx="6">
                  <c:v>1523860</c:v>
                </c:pt>
                <c:pt idx="7">
                  <c:v>1526401</c:v>
                </c:pt>
                <c:pt idx="8">
                  <c:v>1511378</c:v>
                </c:pt>
                <c:pt idx="9">
                  <c:v>1525151</c:v>
                </c:pt>
                <c:pt idx="10">
                  <c:v>1530060</c:v>
                </c:pt>
                <c:pt idx="11" formatCode="General">
                  <c:v>1532999</c:v>
                </c:pt>
                <c:pt idx="12" formatCode="_(* #,##0_);_(* \(#,##0\);_(* &quot;-&quot;??_);_(@_)">
                  <c:v>1522926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70-4620-BF32-1BF6F83E17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Enrolled in graduate school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70-4620-BF32-1BF6F83E178F}"/>
                </c:ext>
              </c:extLst>
            </c:dLbl>
            <c:dLbl>
              <c:idx val="3"/>
              <c:layout>
                <c:manualLayout>
                  <c:x val="-2.1837689627057014E-2"/>
                  <c:y val="-6.22521311306339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033420970675697E-2"/>
                      <c:h val="8.48870060097325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49B-4753-87CF-47C902CAF00B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70-4620-BF32-1BF6F83E178F}"/>
                </c:ext>
              </c:extLst>
            </c:dLbl>
            <c:dLbl>
              <c:idx val="12"/>
              <c:layout>
                <c:manualLayout>
                  <c:x val="-1.413026975868392E-2"/>
                  <c:y val="-4.9801704904507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9B-4753-87CF-47C902CAF0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Sheet1!$B$3:$N$3</c:f>
              <c:numCache>
                <c:formatCode>#,##0</c:formatCode>
                <c:ptCount val="13"/>
                <c:pt idx="0">
                  <c:v>227929</c:v>
                </c:pt>
                <c:pt idx="1">
                  <c:v>242628</c:v>
                </c:pt>
                <c:pt idx="2">
                  <c:v>261930</c:v>
                </c:pt>
                <c:pt idx="3">
                  <c:v>286325</c:v>
                </c:pt>
                <c:pt idx="4">
                  <c:v>282528</c:v>
                </c:pt>
                <c:pt idx="5">
                  <c:v>286125</c:v>
                </c:pt>
                <c:pt idx="6">
                  <c:v>292064</c:v>
                </c:pt>
                <c:pt idx="7">
                  <c:v>306680</c:v>
                </c:pt>
                <c:pt idx="8">
                  <c:v>294710</c:v>
                </c:pt>
                <c:pt idx="9">
                  <c:v>322757</c:v>
                </c:pt>
                <c:pt idx="10">
                  <c:v>320584</c:v>
                </c:pt>
                <c:pt idx="11" formatCode="General">
                  <c:v>333138</c:v>
                </c:pt>
                <c:pt idx="12" formatCode="_(* #,##0_);_(* \(#,##0\);_(* &quot;-&quot;??_);_(@_)">
                  <c:v>349160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70-4620-BF32-1BF6F83E1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491304"/>
        <c:axId val="579498520"/>
      </c:lineChart>
      <c:catAx>
        <c:axId val="57949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498520"/>
        <c:crosses val="autoZero"/>
        <c:auto val="1"/>
        <c:lblAlgn val="ctr"/>
        <c:lblOffset val="100"/>
        <c:noMultiLvlLbl val="0"/>
      </c:catAx>
      <c:valAx>
        <c:axId val="579498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49130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8583045239228661E-2"/>
                <c:y val="0.35321174104867453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85527266408767E-2"/>
          <c:y val="4.187547336982151E-2"/>
          <c:w val="0.80552678628586061"/>
          <c:h val="0.89163544212145895"/>
        </c:manualLayout>
      </c:layout>
      <c:lineChart>
        <c:grouping val="standard"/>
        <c:varyColors val="0"/>
        <c:ser>
          <c:idx val="0"/>
          <c:order val="0"/>
          <c:tx>
            <c:strRef>
              <c:f>Sheet1!$O$3</c:f>
              <c:strCache>
                <c:ptCount val="1"/>
                <c:pt idx="0">
                  <c:v>Hispanic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11"/>
              <c:layout>
                <c:manualLayout>
                  <c:x val="-9.678668215253582E-3"/>
                  <c:y val="4.1137326073805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A0-40AD-A711-FC52DE29B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Sheet1!$P$2:$AA$2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Sheet1!$P$3:$AA$3</c:f>
              <c:numCache>
                <c:formatCode>#,##0</c:formatCode>
                <c:ptCount val="12"/>
                <c:pt idx="0">
                  <c:v>438441</c:v>
                </c:pt>
                <c:pt idx="1">
                  <c:v>475529</c:v>
                </c:pt>
                <c:pt idx="2">
                  <c:v>549531</c:v>
                </c:pt>
                <c:pt idx="3">
                  <c:v>584856</c:v>
                </c:pt>
                <c:pt idx="4">
                  <c:v>610867</c:v>
                </c:pt>
                <c:pt idx="5">
                  <c:v>610722</c:v>
                </c:pt>
                <c:pt idx="6">
                  <c:v>614483</c:v>
                </c:pt>
                <c:pt idx="7">
                  <c:v>622508</c:v>
                </c:pt>
                <c:pt idx="8">
                  <c:v>648916</c:v>
                </c:pt>
                <c:pt idx="9">
                  <c:v>671791</c:v>
                </c:pt>
                <c:pt idx="10" formatCode="_(* #,##0_);_(* \(#,##0\);_(* &quot;-&quot;??_);_(@_)">
                  <c:v>680900</c:v>
                </c:pt>
                <c:pt idx="11" formatCode="_(* #,##0_);_(* \(#,##0\);_(* &quot;-&quot;??_);_(@_)">
                  <c:v>685789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97-4912-8D94-6F37DBEB340C}"/>
            </c:ext>
          </c:extLst>
        </c:ser>
        <c:ser>
          <c:idx val="1"/>
          <c:order val="1"/>
          <c:tx>
            <c:strRef>
              <c:f>Sheet1!$O$4</c:f>
              <c:strCache>
                <c:ptCount val="1"/>
                <c:pt idx="0">
                  <c:v>NH White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11"/>
              <c:layout>
                <c:manualLayout>
                  <c:x val="-1.572783584978707E-2"/>
                  <c:y val="-3.3877797943133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A0-40AD-A711-FC52DE29B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Sheet1!$P$2:$AA$2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Sheet1!$P$4:$AA$4</c:f>
              <c:numCache>
                <c:formatCode>#,##0</c:formatCode>
                <c:ptCount val="12"/>
                <c:pt idx="0">
                  <c:v>759798</c:v>
                </c:pt>
                <c:pt idx="1">
                  <c:v>783197</c:v>
                </c:pt>
                <c:pt idx="2">
                  <c:v>790783</c:v>
                </c:pt>
                <c:pt idx="3">
                  <c:v>810331</c:v>
                </c:pt>
                <c:pt idx="4">
                  <c:v>780112</c:v>
                </c:pt>
                <c:pt idx="5">
                  <c:v>758223</c:v>
                </c:pt>
                <c:pt idx="6">
                  <c:v>752893</c:v>
                </c:pt>
                <c:pt idx="7">
                  <c:v>736929</c:v>
                </c:pt>
                <c:pt idx="8">
                  <c:v>729651</c:v>
                </c:pt>
                <c:pt idx="9">
                  <c:v>707117</c:v>
                </c:pt>
                <c:pt idx="10" formatCode="_(* #,##0_);_(* \(#,##0\);_(* &quot;-&quot;??_);_(@_)">
                  <c:v>702454</c:v>
                </c:pt>
                <c:pt idx="11" formatCode="_(* #,##0_);_(* \(#,##0\);_(* &quot;-&quot;??_);_(@_)">
                  <c:v>708644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97-4912-8D94-6F37DBEB340C}"/>
            </c:ext>
          </c:extLst>
        </c:ser>
        <c:ser>
          <c:idx val="2"/>
          <c:order val="2"/>
          <c:tx>
            <c:strRef>
              <c:f>Sheet1!$O$5</c:f>
              <c:strCache>
                <c:ptCount val="1"/>
                <c:pt idx="0">
                  <c:v>Black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dLbl>
              <c:idx val="11"/>
              <c:layout>
                <c:manualLayout>
                  <c:x val="-2.4196670538133954E-2"/>
                  <c:y val="-3.3877797943133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A0-40AD-A711-FC52DE29B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Sheet1!$P$2:$AA$2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Sheet1!$P$5:$AA$5</c:f>
              <c:numCache>
                <c:formatCode>#,##0</c:formatCode>
                <c:ptCount val="12"/>
                <c:pt idx="0">
                  <c:v>224917</c:v>
                </c:pt>
                <c:pt idx="1">
                  <c:v>233939</c:v>
                </c:pt>
                <c:pt idx="2">
                  <c:v>272391</c:v>
                </c:pt>
                <c:pt idx="3">
                  <c:v>273737</c:v>
                </c:pt>
                <c:pt idx="4">
                  <c:v>293158</c:v>
                </c:pt>
                <c:pt idx="5">
                  <c:v>286624</c:v>
                </c:pt>
                <c:pt idx="6">
                  <c:v>296972</c:v>
                </c:pt>
                <c:pt idx="7">
                  <c:v>275673</c:v>
                </c:pt>
                <c:pt idx="8">
                  <c:v>285606</c:v>
                </c:pt>
                <c:pt idx="9">
                  <c:v>280719</c:v>
                </c:pt>
                <c:pt idx="10" formatCode="_(* #,##0_);_(* \(#,##0\);_(* &quot;-&quot;??_);_(@_)">
                  <c:v>286156</c:v>
                </c:pt>
                <c:pt idx="11" formatCode="_(* #,##0_);_(* \(#,##0\);_(* &quot;-&quot;??_);_(@_)">
                  <c:v>285459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97-4912-8D94-6F37DBEB340C}"/>
            </c:ext>
          </c:extLst>
        </c:ser>
        <c:ser>
          <c:idx val="3"/>
          <c:order val="3"/>
          <c:tx>
            <c:strRef>
              <c:f>Sheet1!$O$6</c:f>
              <c:strCache>
                <c:ptCount val="1"/>
                <c:pt idx="0">
                  <c:v>Asian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43-4A84-B0AE-83A381F6CB27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A0-40AD-A711-FC52DE29B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Sheet1!$P$2:$AA$2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Sheet1!$P$6:$AA$6</c:f>
              <c:numCache>
                <c:formatCode>#,##0</c:formatCode>
                <c:ptCount val="12"/>
                <c:pt idx="0">
                  <c:v>91473</c:v>
                </c:pt>
                <c:pt idx="1">
                  <c:v>94278</c:v>
                </c:pt>
                <c:pt idx="2">
                  <c:v>115095</c:v>
                </c:pt>
                <c:pt idx="3">
                  <c:v>121878</c:v>
                </c:pt>
                <c:pt idx="4">
                  <c:v>122319</c:v>
                </c:pt>
                <c:pt idx="5">
                  <c:v>123644</c:v>
                </c:pt>
                <c:pt idx="6">
                  <c:v>128321</c:v>
                </c:pt>
                <c:pt idx="7">
                  <c:v>135340</c:v>
                </c:pt>
                <c:pt idx="8">
                  <c:v>140679</c:v>
                </c:pt>
                <c:pt idx="9">
                  <c:v>145699</c:v>
                </c:pt>
                <c:pt idx="10" formatCode="_(* #,##0_);_(* \(#,##0\);_(* &quot;-&quot;??_);_(@_)">
                  <c:v>157033</c:v>
                </c:pt>
                <c:pt idx="11" formatCode="_(* #,##0_);_(* \(#,##0\);_(* &quot;-&quot;??_);_(@_)">
                  <c:v>142856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97-4912-8D94-6F37DBEB3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520488"/>
        <c:axId val="579519504"/>
      </c:lineChart>
      <c:catAx>
        <c:axId val="579520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19504"/>
        <c:crosses val="autoZero"/>
        <c:auto val="1"/>
        <c:lblAlgn val="ctr"/>
        <c:lblOffset val="100"/>
        <c:noMultiLvlLbl val="0"/>
      </c:catAx>
      <c:valAx>
        <c:axId val="57951950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20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435535617627249"/>
          <c:y val="0.23399174014318991"/>
          <c:w val="9.8057061012530061E-2"/>
          <c:h val="0.580413183379300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47326526252083E-2"/>
          <c:y val="5.1371275334138183E-2"/>
          <c:w val="0.69892221164662105"/>
          <c:h val="0.650563938334950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High 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8.8062497515832061E-2</c:v>
                </c:pt>
                <c:pt idx="1">
                  <c:v>0.10600127745841317</c:v>
                </c:pt>
                <c:pt idx="2">
                  <c:v>5.5910582745044214E-2</c:v>
                </c:pt>
                <c:pt idx="3">
                  <c:v>0.31714620064053411</c:v>
                </c:pt>
                <c:pt idx="4">
                  <c:v>0.30016003300472777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D-4133-AACB-DF644BB208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School or Equivelant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0.29601760035710867</c:v>
                </c:pt>
                <c:pt idx="1">
                  <c:v>0.13160697920757905</c:v>
                </c:pt>
                <c:pt idx="2">
                  <c:v>0.23287010310943071</c:v>
                </c:pt>
                <c:pt idx="3">
                  <c:v>0.28384573716936046</c:v>
                </c:pt>
                <c:pt idx="4">
                  <c:v>0.26851608481416539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8D-4133-AACB-DF644BB208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 College or Associate Degree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0.35903750121751526</c:v>
                </c:pt>
                <c:pt idx="1">
                  <c:v>0.15668701872151009</c:v>
                </c:pt>
                <c:pt idx="2">
                  <c:v>0.31687115732968546</c:v>
                </c:pt>
                <c:pt idx="3">
                  <c:v>0.23765307960736012</c:v>
                </c:pt>
                <c:pt idx="4">
                  <c:v>0.24686338637823019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8D-4133-AACB-DF644BB208F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Bachelor, Graduate, Professional Degree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0.25688240090954395</c:v>
                </c:pt>
                <c:pt idx="1">
                  <c:v>0.60570472461249769</c:v>
                </c:pt>
                <c:pt idx="2">
                  <c:v>0.39434815681583962</c:v>
                </c:pt>
                <c:pt idx="3">
                  <c:v>0.16135498258274533</c:v>
                </c:pt>
                <c:pt idx="4">
                  <c:v>0.1844604958028766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8D-4133-AACB-DF644BB20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26059472"/>
        <c:axId val="226068096"/>
      </c:barChart>
      <c:catAx>
        <c:axId val="22605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68096"/>
        <c:crosses val="autoZero"/>
        <c:auto val="1"/>
        <c:lblAlgn val="ctr"/>
        <c:lblOffset val="100"/>
        <c:noMultiLvlLbl val="0"/>
      </c:catAx>
      <c:valAx>
        <c:axId val="22606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5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319395569744864"/>
          <c:y val="4.7941743420705424E-2"/>
          <c:w val="0.15619243072425079"/>
          <c:h val="0.71374735170160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3250476043436"/>
          <c:y val="8.9022762516504206E-2"/>
          <c:w val="0.82127991354021923"/>
          <c:h val="0.73472082728862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Sheet1!$I$4:$I$7</c:f>
              <c:strCache>
                <c:ptCount val="4"/>
                <c:pt idx="0">
                  <c:v>White, NH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</c:strCache>
            </c:strRef>
          </c:cat>
          <c:val>
            <c:numRef>
              <c:f>Sheet1!$J$4:$J$7</c:f>
              <c:numCache>
                <c:formatCode>0.0%</c:formatCode>
                <c:ptCount val="4"/>
                <c:pt idx="0">
                  <c:v>0.33300000000000002</c:v>
                </c:pt>
                <c:pt idx="1">
                  <c:v>0.18</c:v>
                </c:pt>
                <c:pt idx="2">
                  <c:v>0.107</c:v>
                </c:pt>
                <c:pt idx="3">
                  <c:v>0.52800000000000002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4-47DA-8844-2ECE1290C270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Sheet1!$I$4:$I$7</c:f>
              <c:strCache>
                <c:ptCount val="4"/>
                <c:pt idx="0">
                  <c:v>White, NH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</c:strCache>
            </c:strRef>
          </c:cat>
          <c:val>
            <c:numRef>
              <c:f>Sheet1!$K$4:$K$7</c:f>
              <c:numCache>
                <c:formatCode>0.0%</c:formatCode>
                <c:ptCount val="4"/>
                <c:pt idx="0">
                  <c:v>0.39434815681583962</c:v>
                </c:pt>
                <c:pt idx="1">
                  <c:v>0.25688240090954395</c:v>
                </c:pt>
                <c:pt idx="2">
                  <c:v>0.16135498258274533</c:v>
                </c:pt>
                <c:pt idx="3">
                  <c:v>0.60570472461249769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4-47DA-8844-2ECE1290C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017160"/>
        <c:axId val="519012240"/>
      </c:barChart>
      <c:catAx>
        <c:axId val="51901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12240"/>
        <c:crosses val="autoZero"/>
        <c:auto val="1"/>
        <c:lblAlgn val="ctr"/>
        <c:lblOffset val="100"/>
        <c:noMultiLvlLbl val="0"/>
      </c:catAx>
      <c:valAx>
        <c:axId val="51901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1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Share of Contribution to Total Population Change, 2010-2019</c:v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CA-4EEC-84BE-AACCBC631004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CA-4EEC-84BE-AACCBC6310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CA-4EEC-84BE-AACCBC63100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2CA-4EEC-84BE-AACCBC631004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2CA-4EEC-84BE-AACCBC631004}"/>
                </c:ext>
              </c:extLst>
            </c:dLbl>
            <c:dLbl>
              <c:idx val="1"/>
              <c:numFmt formatCode="#,##0" sourceLinked="0"/>
              <c:spPr>
                <a:solidFill>
                  <a:srgbClr val="CC99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CA-4EEC-84BE-AACCBC631004}"/>
                </c:ext>
              </c:extLst>
            </c:dLbl>
            <c:dLbl>
              <c:idx val="2"/>
              <c:numFmt formatCode="#,##0" sourceLinked="0"/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2CA-4EEC-84BE-AACCBC631004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2CA-4EEC-84BE-AACCBC631004}"/>
                </c:ext>
              </c:extLst>
            </c:dLbl>
            <c:dLbl>
              <c:idx val="4"/>
              <c:layout>
                <c:manualLayout>
                  <c:x val="5.6662094040634964E-3"/>
                  <c:y val="4.2933451736680742E-2"/>
                </c:manualLayout>
              </c:layout>
              <c:numFmt formatCode="#,##0" sourceLinked="0"/>
              <c:spPr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62329493199954"/>
                      <c:h val="6.40379151325869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2CA-4EEC-84BE-AACCBC631004}"/>
                </c:ext>
              </c:extLst>
            </c:dLbl>
            <c:numFmt formatCode="#,##0" sourceLinked="0"/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'2019PopEst&amp;Census2010'!$K$22:$O$22</c:f>
              <c:strCache>
                <c:ptCount val="5"/>
                <c:pt idx="0">
                  <c:v>Hispanic</c:v>
                </c:pt>
                <c:pt idx="1">
                  <c:v>NH Black  </c:v>
                </c:pt>
                <c:pt idx="2">
                  <c:v>NH White  </c:v>
                </c:pt>
                <c:pt idx="3">
                  <c:v>NH Asian  </c:v>
                </c:pt>
                <c:pt idx="4">
                  <c:v>NH Other</c:v>
                </c:pt>
              </c:strCache>
            </c:strRef>
          </c:cat>
          <c:val>
            <c:numRef>
              <c:f>'2019PopEst&amp;Census2010'!$K$23:$O$23</c:f>
              <c:numCache>
                <c:formatCode>General</c:formatCode>
                <c:ptCount val="5"/>
                <c:pt idx="0" formatCode="#,##0">
                  <c:v>2064657</c:v>
                </c:pt>
                <c:pt idx="1">
                  <c:v>601726</c:v>
                </c:pt>
                <c:pt idx="2">
                  <c:v>522136</c:v>
                </c:pt>
                <c:pt idx="3">
                  <c:v>497006</c:v>
                </c:pt>
                <c:pt idx="4">
                  <c:v>164795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2CA-4EEC-84BE-AACCBC63100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5149264"/>
        <c:axId val="585144344"/>
      </c:barChart>
      <c:lineChart>
        <c:grouping val="standard"/>
        <c:varyColors val="0"/>
        <c:ser>
          <c:idx val="1"/>
          <c:order val="1"/>
          <c:tx>
            <c:v>Numeric Change, 2010-2019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'2019PopEst&amp;Census2010'!$K$22:$O$22</c:f>
              <c:strCache>
                <c:ptCount val="5"/>
                <c:pt idx="0">
                  <c:v>Hispanic</c:v>
                </c:pt>
                <c:pt idx="1">
                  <c:v>NH Black  </c:v>
                </c:pt>
                <c:pt idx="2">
                  <c:v>NH White  </c:v>
                </c:pt>
                <c:pt idx="3">
                  <c:v>NH Asian  </c:v>
                </c:pt>
                <c:pt idx="4">
                  <c:v>NH Other</c:v>
                </c:pt>
              </c:strCache>
            </c:strRef>
          </c:cat>
          <c:val>
            <c:numRef>
              <c:f>'2019PopEst&amp;Census2010'!$K$25:$O$25</c:f>
              <c:numCache>
                <c:formatCode>0.0%</c:formatCode>
                <c:ptCount val="5"/>
                <c:pt idx="0">
                  <c:v>0.53622997569033226</c:v>
                </c:pt>
                <c:pt idx="1">
                  <c:v>0.15627947806935527</c:v>
                </c:pt>
                <c:pt idx="2">
                  <c:v>0.13560846890648051</c:v>
                </c:pt>
                <c:pt idx="3">
                  <c:v>0.12908173866068276</c:v>
                </c:pt>
                <c:pt idx="4">
                  <c:v>4.2800338673149245E-2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2CA-4EEC-84BE-AACCBC6310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7755904"/>
        <c:axId val="587759512"/>
      </c:lineChart>
      <c:catAx>
        <c:axId val="58514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144344"/>
        <c:crosses val="autoZero"/>
        <c:auto val="1"/>
        <c:lblAlgn val="ctr"/>
        <c:lblOffset val="100"/>
        <c:noMultiLvlLbl val="0"/>
      </c:catAx>
      <c:valAx>
        <c:axId val="58514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149264"/>
        <c:crosses val="autoZero"/>
        <c:crossBetween val="between"/>
      </c:valAx>
      <c:valAx>
        <c:axId val="58775951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755904"/>
        <c:crosses val="max"/>
        <c:crossBetween val="between"/>
      </c:valAx>
      <c:catAx>
        <c:axId val="587755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7759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0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</a:p>
        </c:rich>
      </c:tx>
      <c:layout>
        <c:manualLayout>
          <c:xMode val="edge"/>
          <c:yMode val="edge"/>
          <c:x val="0.44663548294925587"/>
          <c:y val="0.88554414162508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534492758178629"/>
          <c:y val="0.10496864005972652"/>
          <c:w val="0.49211111576478472"/>
          <c:h val="0.785815632719408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CA-452C-ACDC-D236B28D5369}"/>
              </c:ext>
            </c:extLst>
          </c:dPt>
          <c:dPt>
            <c:idx val="1"/>
            <c:bubble3D val="0"/>
            <c:spPr>
              <a:solidFill>
                <a:srgbClr val="CC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CA-452C-ACDC-D236B28D5369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CA-452C-ACDC-D236B28D5369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CA-452C-ACDC-D236B28D5369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CA-452C-ACDC-D236B28D5369}"/>
              </c:ext>
            </c:extLst>
          </c:dPt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CA-452C-ACDC-D236B28D5369}"/>
                </c:ext>
              </c:extLst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CA-452C-ACDC-D236B28D536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'2019PopEst&amp;Census2010'!$B$27:$F$27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 </c:v>
                </c:pt>
                <c:pt idx="3">
                  <c:v>NH Asian</c:v>
                </c:pt>
                <c:pt idx="4">
                  <c:v>NH Other</c:v>
                </c:pt>
              </c:strCache>
            </c:strRef>
          </c:cat>
          <c:val>
            <c:numRef>
              <c:f>'2019PopEst&amp;Census2010'!$B$29:$F$29</c:f>
              <c:numCache>
                <c:formatCode>0.0%</c:formatCode>
                <c:ptCount val="5"/>
                <c:pt idx="0">
                  <c:v>0.41215419528035724</c:v>
                </c:pt>
                <c:pt idx="1">
                  <c:v>0.1207623248281368</c:v>
                </c:pt>
                <c:pt idx="2">
                  <c:v>0.39749018145025494</c:v>
                </c:pt>
                <c:pt idx="3">
                  <c:v>5.0267450056095897E-2</c:v>
                </c:pt>
                <c:pt idx="4">
                  <c:v>1.9325848385155119E-2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CA-452C-ACDC-D236B28D53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NH White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Sheet1!$B$17:$F$17</c:f>
              <c:strCache>
                <c:ptCount val="5"/>
                <c:pt idx="0">
                  <c:v>Under 18</c:v>
                </c:pt>
                <c:pt idx="1">
                  <c:v>18 to 24</c:v>
                </c:pt>
                <c:pt idx="2">
                  <c:v>25 to 44</c:v>
                </c:pt>
                <c:pt idx="3">
                  <c:v>45 to 64</c:v>
                </c:pt>
                <c:pt idx="4">
                  <c:v>65 Plus</c:v>
                </c:pt>
              </c:strCache>
            </c:strRef>
          </c:cat>
          <c:val>
            <c:numRef>
              <c:f>Sheet1!$B$18:$F$18</c:f>
              <c:numCache>
                <c:formatCode>General</c:formatCode>
                <c:ptCount val="5"/>
                <c:pt idx="0">
                  <c:v>-15708</c:v>
                </c:pt>
                <c:pt idx="1">
                  <c:v>-51280</c:v>
                </c:pt>
                <c:pt idx="2">
                  <c:v>156707</c:v>
                </c:pt>
                <c:pt idx="3">
                  <c:v>-122332</c:v>
                </c:pt>
                <c:pt idx="4">
                  <c:v>554749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5-4C0C-AABC-F4F4ED71E6F3}"/>
            </c:ext>
          </c:extLst>
        </c:ser>
        <c:ser>
          <c:idx val="1"/>
          <c:order val="1"/>
          <c:tx>
            <c:strRef>
              <c:f>Sheet1!$A$19</c:f>
              <c:strCache>
                <c:ptCount val="1"/>
                <c:pt idx="0">
                  <c:v>NH Black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cat>
            <c:strRef>
              <c:f>Sheet1!$B$17:$F$17</c:f>
              <c:strCache>
                <c:ptCount val="5"/>
                <c:pt idx="0">
                  <c:v>Under 18</c:v>
                </c:pt>
                <c:pt idx="1">
                  <c:v>18 to 24</c:v>
                </c:pt>
                <c:pt idx="2">
                  <c:v>25 to 44</c:v>
                </c:pt>
                <c:pt idx="3">
                  <c:v>45 to 64</c:v>
                </c:pt>
                <c:pt idx="4">
                  <c:v>65 Plus</c:v>
                </c:pt>
              </c:strCache>
            </c:strRef>
          </c:cat>
          <c:val>
            <c:numRef>
              <c:f>Sheet1!$B$19:$F$19</c:f>
              <c:numCache>
                <c:formatCode>General</c:formatCode>
                <c:ptCount val="5"/>
                <c:pt idx="0">
                  <c:v>59340</c:v>
                </c:pt>
                <c:pt idx="1">
                  <c:v>37150</c:v>
                </c:pt>
                <c:pt idx="2">
                  <c:v>232147</c:v>
                </c:pt>
                <c:pt idx="3">
                  <c:v>141878</c:v>
                </c:pt>
                <c:pt idx="4">
                  <c:v>131211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D5-4C0C-AABC-F4F4ED71E6F3}"/>
            </c:ext>
          </c:extLst>
        </c:ser>
        <c:ser>
          <c:idx val="2"/>
          <c:order val="2"/>
          <c:tx>
            <c:strRef>
              <c:f>Sheet1!$A$20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Sheet1!$B$17:$F$17</c:f>
              <c:strCache>
                <c:ptCount val="5"/>
                <c:pt idx="0">
                  <c:v>Under 18</c:v>
                </c:pt>
                <c:pt idx="1">
                  <c:v>18 to 24</c:v>
                </c:pt>
                <c:pt idx="2">
                  <c:v>25 to 44</c:v>
                </c:pt>
                <c:pt idx="3">
                  <c:v>45 to 64</c:v>
                </c:pt>
                <c:pt idx="4">
                  <c:v>65 Plus</c:v>
                </c:pt>
              </c:strCache>
            </c:strRef>
          </c:cat>
          <c:val>
            <c:numRef>
              <c:f>Sheet1!$B$20:$F$20</c:f>
              <c:numCache>
                <c:formatCode>General</c:formatCode>
                <c:ptCount val="5"/>
                <c:pt idx="0">
                  <c:v>342469</c:v>
                </c:pt>
                <c:pt idx="1">
                  <c:v>205519</c:v>
                </c:pt>
                <c:pt idx="2">
                  <c:v>547119</c:v>
                </c:pt>
                <c:pt idx="3">
                  <c:v>627953</c:v>
                </c:pt>
                <c:pt idx="4">
                  <c:v>341597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D5-4C0C-AABC-F4F4ED71E6F3}"/>
            </c:ext>
          </c:extLst>
        </c:ser>
        <c:ser>
          <c:idx val="3"/>
          <c:order val="3"/>
          <c:tx>
            <c:strRef>
              <c:f>Sheet1!$A$21</c:f>
              <c:strCache>
                <c:ptCount val="1"/>
                <c:pt idx="0">
                  <c:v>NH Asian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Sheet1!$B$17:$F$17</c:f>
              <c:strCache>
                <c:ptCount val="5"/>
                <c:pt idx="0">
                  <c:v>Under 18</c:v>
                </c:pt>
                <c:pt idx="1">
                  <c:v>18 to 24</c:v>
                </c:pt>
                <c:pt idx="2">
                  <c:v>25 to 44</c:v>
                </c:pt>
                <c:pt idx="3">
                  <c:v>45 to 64</c:v>
                </c:pt>
                <c:pt idx="4">
                  <c:v>65 Plus</c:v>
                </c:pt>
              </c:strCache>
            </c:strRef>
          </c:cat>
          <c:val>
            <c:numRef>
              <c:f>Sheet1!$B$21:$F$21</c:f>
              <c:numCache>
                <c:formatCode>General</c:formatCode>
                <c:ptCount val="5"/>
                <c:pt idx="0">
                  <c:v>86194</c:v>
                </c:pt>
                <c:pt idx="1">
                  <c:v>28165</c:v>
                </c:pt>
                <c:pt idx="2">
                  <c:v>166508</c:v>
                </c:pt>
                <c:pt idx="3">
                  <c:v>131406</c:v>
                </c:pt>
                <c:pt idx="4">
                  <c:v>84733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D5-4C0C-AABC-F4F4ED71E6F3}"/>
            </c:ext>
          </c:extLst>
        </c:ser>
        <c:ser>
          <c:idx val="4"/>
          <c:order val="4"/>
          <c:tx>
            <c:strRef>
              <c:f>Sheet1!$A$22</c:f>
              <c:strCache>
                <c:ptCount val="1"/>
                <c:pt idx="0">
                  <c:v>NH 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Sheet1!$B$17:$F$17</c:f>
              <c:strCache>
                <c:ptCount val="5"/>
                <c:pt idx="0">
                  <c:v>Under 18</c:v>
                </c:pt>
                <c:pt idx="1">
                  <c:v>18 to 24</c:v>
                </c:pt>
                <c:pt idx="2">
                  <c:v>25 to 44</c:v>
                </c:pt>
                <c:pt idx="3">
                  <c:v>45 to 64</c:v>
                </c:pt>
                <c:pt idx="4">
                  <c:v>65 Plus</c:v>
                </c:pt>
              </c:strCache>
            </c:strRef>
          </c:cat>
          <c:val>
            <c:numRef>
              <c:f>Sheet1!$B$22:$F$22</c:f>
              <c:numCache>
                <c:formatCode>General</c:formatCode>
                <c:ptCount val="5"/>
                <c:pt idx="0">
                  <c:v>61691</c:v>
                </c:pt>
                <c:pt idx="1">
                  <c:v>20777</c:v>
                </c:pt>
                <c:pt idx="2">
                  <c:v>44866</c:v>
                </c:pt>
                <c:pt idx="3">
                  <c:v>17408</c:v>
                </c:pt>
                <c:pt idx="4">
                  <c:v>20053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D5-4C0C-AABC-F4F4ED71E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816928"/>
        <c:axId val="616813320"/>
      </c:barChart>
      <c:catAx>
        <c:axId val="6168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813320"/>
        <c:crosses val="autoZero"/>
        <c:auto val="1"/>
        <c:lblAlgn val="ctr"/>
        <c:lblOffset val="100"/>
        <c:noMultiLvlLbl val="0"/>
      </c:catAx>
      <c:valAx>
        <c:axId val="61681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81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1-Apr-10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Sheet1!$A$2:$A$54</c:f>
              <c:strCache>
                <c:ptCount val="14"/>
                <c:pt idx="0">
                  <c:v>Utah</c:v>
                </c:pt>
                <c:pt idx="1">
                  <c:v>Texas</c:v>
                </c:pt>
                <c:pt idx="2">
                  <c:v>North Dakota</c:v>
                </c:pt>
                <c:pt idx="3">
                  <c:v>California</c:v>
                </c:pt>
                <c:pt idx="4">
                  <c:v>Arizona</c:v>
                </c:pt>
                <c:pt idx="5">
                  <c:v>United States</c:v>
                </c:pt>
                <c:pt idx="6">
                  <c:v>Illinois</c:v>
                </c:pt>
                <c:pt idx="7">
                  <c:v>New York</c:v>
                </c:pt>
                <c:pt idx="8">
                  <c:v>Massachusetts</c:v>
                </c:pt>
                <c:pt idx="9">
                  <c:v>Florida</c:v>
                </c:pt>
                <c:pt idx="10">
                  <c:v>Vermont</c:v>
                </c:pt>
                <c:pt idx="11">
                  <c:v>Puerto Rico</c:v>
                </c:pt>
                <c:pt idx="12">
                  <c:v>New Hampshire</c:v>
                </c:pt>
                <c:pt idx="13">
                  <c:v>Maine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14"/>
                <c:pt idx="0">
                  <c:v>29.2</c:v>
                </c:pt>
                <c:pt idx="1">
                  <c:v>33.6</c:v>
                </c:pt>
                <c:pt idx="2">
                  <c:v>37</c:v>
                </c:pt>
                <c:pt idx="3">
                  <c:v>35.200000000000003</c:v>
                </c:pt>
                <c:pt idx="4">
                  <c:v>35.9</c:v>
                </c:pt>
                <c:pt idx="5">
                  <c:v>37.200000000000003</c:v>
                </c:pt>
                <c:pt idx="6">
                  <c:v>36.6</c:v>
                </c:pt>
                <c:pt idx="7">
                  <c:v>38</c:v>
                </c:pt>
                <c:pt idx="8">
                  <c:v>39.1</c:v>
                </c:pt>
                <c:pt idx="9">
                  <c:v>40.700000000000003</c:v>
                </c:pt>
                <c:pt idx="10">
                  <c:v>41.5</c:v>
                </c:pt>
                <c:pt idx="11">
                  <c:v>36.9</c:v>
                </c:pt>
                <c:pt idx="12">
                  <c:v>41.1</c:v>
                </c:pt>
                <c:pt idx="13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D-4B5D-BBBD-072F8D02A2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1-Jul-18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Sheet1!$A$2:$A$54</c:f>
              <c:strCache>
                <c:ptCount val="14"/>
                <c:pt idx="0">
                  <c:v>Utah</c:v>
                </c:pt>
                <c:pt idx="1">
                  <c:v>Texas</c:v>
                </c:pt>
                <c:pt idx="2">
                  <c:v>North Dakota</c:v>
                </c:pt>
                <c:pt idx="3">
                  <c:v>California</c:v>
                </c:pt>
                <c:pt idx="4">
                  <c:v>Arizona</c:v>
                </c:pt>
                <c:pt idx="5">
                  <c:v>United States</c:v>
                </c:pt>
                <c:pt idx="6">
                  <c:v>Illinois</c:v>
                </c:pt>
                <c:pt idx="7">
                  <c:v>New York</c:v>
                </c:pt>
                <c:pt idx="8">
                  <c:v>Massachusetts</c:v>
                </c:pt>
                <c:pt idx="9">
                  <c:v>Florida</c:v>
                </c:pt>
                <c:pt idx="10">
                  <c:v>Vermont</c:v>
                </c:pt>
                <c:pt idx="11">
                  <c:v>Puerto Rico</c:v>
                </c:pt>
                <c:pt idx="12">
                  <c:v>New Hampshire</c:v>
                </c:pt>
                <c:pt idx="13">
                  <c:v>Maine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14"/>
                <c:pt idx="0">
                  <c:v>31</c:v>
                </c:pt>
                <c:pt idx="1">
                  <c:v>34.799999999999997</c:v>
                </c:pt>
                <c:pt idx="2">
                  <c:v>35.200000000000003</c:v>
                </c:pt>
                <c:pt idx="3">
                  <c:v>36.799999999999997</c:v>
                </c:pt>
                <c:pt idx="4">
                  <c:v>37.9</c:v>
                </c:pt>
                <c:pt idx="5">
                  <c:v>38.200000000000003</c:v>
                </c:pt>
                <c:pt idx="6">
                  <c:v>38.299999999999997</c:v>
                </c:pt>
                <c:pt idx="7">
                  <c:v>39</c:v>
                </c:pt>
                <c:pt idx="8">
                  <c:v>39.4</c:v>
                </c:pt>
                <c:pt idx="9">
                  <c:v>42.2</c:v>
                </c:pt>
                <c:pt idx="10">
                  <c:v>42.8</c:v>
                </c:pt>
                <c:pt idx="11">
                  <c:v>42.8</c:v>
                </c:pt>
                <c:pt idx="12">
                  <c:v>43</c:v>
                </c:pt>
                <c:pt idx="13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9D-4B5D-BBBD-072F8D02A2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Change Median 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Sheet1!$A$2:$A$54</c:f>
              <c:strCache>
                <c:ptCount val="14"/>
                <c:pt idx="0">
                  <c:v>Utah</c:v>
                </c:pt>
                <c:pt idx="1">
                  <c:v>Texas</c:v>
                </c:pt>
                <c:pt idx="2">
                  <c:v>North Dakota</c:v>
                </c:pt>
                <c:pt idx="3">
                  <c:v>California</c:v>
                </c:pt>
                <c:pt idx="4">
                  <c:v>Arizona</c:v>
                </c:pt>
                <c:pt idx="5">
                  <c:v>United States</c:v>
                </c:pt>
                <c:pt idx="6">
                  <c:v>Illinois</c:v>
                </c:pt>
                <c:pt idx="7">
                  <c:v>New York</c:v>
                </c:pt>
                <c:pt idx="8">
                  <c:v>Massachusetts</c:v>
                </c:pt>
                <c:pt idx="9">
                  <c:v>Florida</c:v>
                </c:pt>
                <c:pt idx="10">
                  <c:v>Vermont</c:v>
                </c:pt>
                <c:pt idx="11">
                  <c:v>Puerto Rico</c:v>
                </c:pt>
                <c:pt idx="12">
                  <c:v>New Hampshire</c:v>
                </c:pt>
                <c:pt idx="13">
                  <c:v>Maine</c:v>
                </c:pt>
              </c:strCache>
            </c:strRef>
          </c:cat>
          <c:val>
            <c:numRef>
              <c:f>Sheet1!$D$2:$D$54</c:f>
              <c:numCache>
                <c:formatCode>0.0</c:formatCode>
                <c:ptCount val="14"/>
                <c:pt idx="0">
                  <c:v>1.8000000000000007</c:v>
                </c:pt>
                <c:pt idx="1">
                  <c:v>1.1999999999999957</c:v>
                </c:pt>
                <c:pt idx="2">
                  <c:v>-1.7999999999999972</c:v>
                </c:pt>
                <c:pt idx="3">
                  <c:v>1.5999999999999943</c:v>
                </c:pt>
                <c:pt idx="4">
                  <c:v>2</c:v>
                </c:pt>
                <c:pt idx="5">
                  <c:v>1</c:v>
                </c:pt>
                <c:pt idx="6">
                  <c:v>1.6999999999999957</c:v>
                </c:pt>
                <c:pt idx="7">
                  <c:v>1</c:v>
                </c:pt>
                <c:pt idx="8">
                  <c:v>0.29999999999999716</c:v>
                </c:pt>
                <c:pt idx="9">
                  <c:v>1.5</c:v>
                </c:pt>
                <c:pt idx="10">
                  <c:v>1.2999999999999972</c:v>
                </c:pt>
                <c:pt idx="11">
                  <c:v>5.8999999999999986</c:v>
                </c:pt>
                <c:pt idx="12">
                  <c:v>1.8999999999999986</c:v>
                </c:pt>
                <c:pt idx="13">
                  <c:v>2.1999999999999957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9D-4B5D-BBBD-072F8D02A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-13"/>
        <c:axId val="730212232"/>
        <c:axId val="730212560"/>
      </c:barChart>
      <c:catAx>
        <c:axId val="730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212560"/>
        <c:crosses val="autoZero"/>
        <c:auto val="1"/>
        <c:lblAlgn val="ctr"/>
        <c:lblOffset val="100"/>
        <c:noMultiLvlLbl val="0"/>
      </c:catAx>
      <c:valAx>
        <c:axId val="73021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2.59</c:v>
                </c:pt>
                <c:pt idx="1">
                  <c:v>2.36</c:v>
                </c:pt>
                <c:pt idx="2">
                  <c:v>2.08</c:v>
                </c:pt>
                <c:pt idx="3">
                  <c:v>1.88</c:v>
                </c:pt>
                <c:pt idx="4">
                  <c:v>2.15</c:v>
                </c:pt>
                <c:pt idx="5">
                  <c:v>1.77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D-40CC-B0A9-4B3E3C4148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2.4700000000000002</c:v>
                </c:pt>
                <c:pt idx="1">
                  <c:v>2.29</c:v>
                </c:pt>
                <c:pt idx="2">
                  <c:v>2</c:v>
                </c:pt>
                <c:pt idx="3">
                  <c:v>1.87</c:v>
                </c:pt>
                <c:pt idx="4">
                  <c:v>2.0499999999999998</c:v>
                </c:pt>
                <c:pt idx="5">
                  <c:v>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D-40CC-B0A9-4B3E3C4148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2.4500000000000002</c:v>
                </c:pt>
                <c:pt idx="1">
                  <c:v>2.16</c:v>
                </c:pt>
                <c:pt idx="2">
                  <c:v>1.93</c:v>
                </c:pt>
                <c:pt idx="3">
                  <c:v>1.81</c:v>
                </c:pt>
                <c:pt idx="4">
                  <c:v>1.95</c:v>
                </c:pt>
                <c:pt idx="5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7D-40CC-B0A9-4B3E3C4148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2.38</c:v>
                </c:pt>
                <c:pt idx="1">
                  <c:v>2.0699999999999998</c:v>
                </c:pt>
                <c:pt idx="2">
                  <c:v>1.89</c:v>
                </c:pt>
                <c:pt idx="3">
                  <c:v>1.79</c:v>
                </c:pt>
                <c:pt idx="4">
                  <c:v>1.9</c:v>
                </c:pt>
                <c:pt idx="5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07D-40CC-B0A9-4B3E3C4148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2.37</c:v>
                </c:pt>
                <c:pt idx="1">
                  <c:v>2.08</c:v>
                </c:pt>
                <c:pt idx="2">
                  <c:v>1.88</c:v>
                </c:pt>
                <c:pt idx="3">
                  <c:v>1.77</c:v>
                </c:pt>
                <c:pt idx="4">
                  <c:v>1.89</c:v>
                </c:pt>
                <c:pt idx="5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7D-40CC-B0A9-4B3E3C4148C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2.34</c:v>
                </c:pt>
                <c:pt idx="1">
                  <c:v>2.0699999999999998</c:v>
                </c:pt>
                <c:pt idx="2">
                  <c:v>1.86</c:v>
                </c:pt>
                <c:pt idx="3">
                  <c:v>1.73</c:v>
                </c:pt>
                <c:pt idx="4">
                  <c:v>1.84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07D-40CC-B0A9-4B3E3C4148C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2.33</c:v>
                </c:pt>
                <c:pt idx="1">
                  <c:v>2.09</c:v>
                </c:pt>
                <c:pt idx="2">
                  <c:v>1.86</c:v>
                </c:pt>
                <c:pt idx="3">
                  <c:v>1.73</c:v>
                </c:pt>
                <c:pt idx="4">
                  <c:v>1.84</c:v>
                </c:pt>
                <c:pt idx="5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07D-40CC-B0A9-4B3E3C4148C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2.29</c:v>
                </c:pt>
                <c:pt idx="1">
                  <c:v>2.0699999999999998</c:v>
                </c:pt>
                <c:pt idx="2">
                  <c:v>1.84</c:v>
                </c:pt>
                <c:pt idx="3">
                  <c:v>1.71</c:v>
                </c:pt>
                <c:pt idx="4">
                  <c:v>1.79</c:v>
                </c:pt>
                <c:pt idx="5">
                  <c:v>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07D-40CC-B0A9-4B3E3C4148C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Sheet1!$J$2:$J$7</c:f>
              <c:numCache>
                <c:formatCode>General</c:formatCode>
                <c:ptCount val="6"/>
                <c:pt idx="0">
                  <c:v>2.2400000000000002</c:v>
                </c:pt>
                <c:pt idx="1">
                  <c:v>2.02</c:v>
                </c:pt>
                <c:pt idx="2">
                  <c:v>1.82</c:v>
                </c:pt>
                <c:pt idx="3">
                  <c:v>1.69</c:v>
                </c:pt>
                <c:pt idx="4">
                  <c:v>1.77</c:v>
                </c:pt>
                <c:pt idx="5">
                  <c:v>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D-40CC-B0A9-4B3E3C4148C4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Sheet1!$K$2:$K$7</c:f>
              <c:numCache>
                <c:formatCode>General</c:formatCode>
                <c:ptCount val="6"/>
                <c:pt idx="0">
                  <c:v>2.12</c:v>
                </c:pt>
                <c:pt idx="1">
                  <c:v>1.92</c:v>
                </c:pt>
                <c:pt idx="2">
                  <c:v>1.77</c:v>
                </c:pt>
                <c:pt idx="3">
                  <c:v>1.65</c:v>
                </c:pt>
                <c:pt idx="4">
                  <c:v>1.69</c:v>
                </c:pt>
                <c:pt idx="5">
                  <c:v>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07D-40CC-B0A9-4B3E3C4148C4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492731677771048E-2"/>
                  <c:y val="1.1538495188101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0D-4282-818D-7DA5F36D685C}"/>
                </c:ext>
              </c:extLst>
            </c:dLbl>
            <c:dLbl>
              <c:idx val="1"/>
              <c:layout>
                <c:manualLayout>
                  <c:x val="6.4412238325281803E-3"/>
                  <c:y val="-3.076923076923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0D-4282-818D-7DA5F36D685C}"/>
                </c:ext>
              </c:extLst>
            </c:dLbl>
            <c:dLbl>
              <c:idx val="2"/>
              <c:layout>
                <c:manualLayout>
                  <c:x val="-1.6103059581321041E-3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0D-4282-818D-7DA5F36D685C}"/>
                </c:ext>
              </c:extLst>
            </c:dLbl>
            <c:dLbl>
              <c:idx val="4"/>
              <c:layout>
                <c:manualLayout>
                  <c:x val="0"/>
                  <c:y val="-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0D-4282-818D-7DA5F36D685C}"/>
                </c:ext>
              </c:extLst>
            </c:dLbl>
            <c:dLbl>
              <c:idx val="5"/>
              <c:layout>
                <c:manualLayout>
                  <c:x val="1.1272141706924315E-2"/>
                  <c:y val="-1.794871794871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0D-4282-818D-7DA5F36D6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Sheet1!$L$2:$L$7</c:f>
              <c:numCache>
                <c:formatCode>General</c:formatCode>
                <c:ptCount val="6"/>
                <c:pt idx="0">
                  <c:v>2.0299999999999998</c:v>
                </c:pt>
                <c:pt idx="1">
                  <c:v>1.87</c:v>
                </c:pt>
                <c:pt idx="2">
                  <c:v>1.73</c:v>
                </c:pt>
                <c:pt idx="3">
                  <c:v>1.67</c:v>
                </c:pt>
                <c:pt idx="4">
                  <c:v>1.63</c:v>
                </c:pt>
                <c:pt idx="5">
                  <c:v>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07D-40CC-B0A9-4B3E3C414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3326520"/>
        <c:axId val="553331112"/>
      </c:barChart>
      <c:catAx>
        <c:axId val="55332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31112"/>
        <c:crosses val="autoZero"/>
        <c:auto val="1"/>
        <c:lblAlgn val="ctr"/>
        <c:lblOffset val="100"/>
        <c:noMultiLvlLbl val="0"/>
      </c:catAx>
      <c:valAx>
        <c:axId val="553331112"/>
        <c:scaling>
          <c:orientation val="minMax"/>
          <c:min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265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Sheet2!$I$10</c:f>
              <c:strCache>
                <c:ptCount val="1"/>
                <c:pt idx="0">
                  <c:v>Total</c:v>
                </c:pt>
              </c:strCache>
            </c:strRef>
          </c:tx>
          <c:spPr>
            <a:ln w="4445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cat>
            <c:numRef>
              <c:f>Sheet2!$J$9:$P$9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2018</c:v>
                </c:pt>
              </c:numCache>
            </c:numRef>
          </c:cat>
          <c:val>
            <c:numRef>
              <c:f>Sheet2!$J$10:$P$10</c:f>
              <c:numCache>
                <c:formatCode>0.0</c:formatCode>
                <c:ptCount val="7"/>
                <c:pt idx="0">
                  <c:v>17.106600375520451</c:v>
                </c:pt>
                <c:pt idx="1">
                  <c:v>16.683259260063718</c:v>
                </c:pt>
                <c:pt idx="2">
                  <c:v>15.35531460204845</c:v>
                </c:pt>
                <c:pt idx="3">
                  <c:v>14.67259402247643</c:v>
                </c:pt>
                <c:pt idx="4">
                  <c:v>14.82573294136369</c:v>
                </c:pt>
                <c:pt idx="5">
                  <c:v>14.259552682646705</c:v>
                </c:pt>
                <c:pt idx="6">
                  <c:v>13.225345533040205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D2-4007-A1C3-90E05AF65E15}"/>
            </c:ext>
          </c:extLst>
        </c:ser>
        <c:ser>
          <c:idx val="1"/>
          <c:order val="1"/>
          <c:tx>
            <c:strRef>
              <c:f>Sheet2!$I$11</c:f>
              <c:strCache>
                <c:ptCount val="1"/>
                <c:pt idx="0">
                  <c:v>Hispanic</c:v>
                </c:pt>
              </c:strCache>
            </c:strRef>
          </c:tx>
          <c:spPr>
            <a:ln w="444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cat>
            <c:numRef>
              <c:f>Sheet2!$J$9:$P$9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2018</c:v>
                </c:pt>
              </c:numCache>
            </c:numRef>
          </c:cat>
          <c:val>
            <c:numRef>
              <c:f>Sheet2!$J$11:$P$11</c:f>
              <c:numCache>
                <c:formatCode>0.0</c:formatCode>
                <c:ptCount val="7"/>
                <c:pt idx="0">
                  <c:v>23.863602442366449</c:v>
                </c:pt>
                <c:pt idx="1">
                  <c:v>22.736997748479386</c:v>
                </c:pt>
                <c:pt idx="2">
                  <c:v>19.990231395019578</c:v>
                </c:pt>
                <c:pt idx="3">
                  <c:v>18.341615482732784</c:v>
                </c:pt>
                <c:pt idx="4">
                  <c:v>18.170682537569547</c:v>
                </c:pt>
                <c:pt idx="5">
                  <c:v>17.253934322528494</c:v>
                </c:pt>
                <c:pt idx="6">
                  <c:v>15.819810537055996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D2-4007-A1C3-90E05AF65E15}"/>
            </c:ext>
          </c:extLst>
        </c:ser>
        <c:ser>
          <c:idx val="2"/>
          <c:order val="2"/>
          <c:tx>
            <c:strRef>
              <c:f>Sheet2!$I$12</c:f>
              <c:strCache>
                <c:ptCount val="1"/>
                <c:pt idx="0">
                  <c:v>White</c:v>
                </c:pt>
              </c:strCache>
            </c:strRef>
          </c:tx>
          <c:spPr>
            <a:ln w="444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Sheet2!$J$9:$P$9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2018</c:v>
                </c:pt>
              </c:numCache>
            </c:numRef>
          </c:cat>
          <c:val>
            <c:numRef>
              <c:f>Sheet2!$J$12:$P$12</c:f>
              <c:numCache>
                <c:formatCode>0.0</c:formatCode>
                <c:ptCount val="7"/>
                <c:pt idx="0">
                  <c:v>12.484236995638511</c:v>
                </c:pt>
                <c:pt idx="1">
                  <c:v>12.305472774464818</c:v>
                </c:pt>
                <c:pt idx="2">
                  <c:v>11.805431233363064</c:v>
                </c:pt>
                <c:pt idx="3">
                  <c:v>11.697950535425878</c:v>
                </c:pt>
                <c:pt idx="4">
                  <c:v>12.019031383301073</c:v>
                </c:pt>
                <c:pt idx="5">
                  <c:v>11.313694515080249</c:v>
                </c:pt>
                <c:pt idx="6">
                  <c:v>10.537643144803562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D2-4007-A1C3-90E05AF65E15}"/>
            </c:ext>
          </c:extLst>
        </c:ser>
        <c:ser>
          <c:idx val="3"/>
          <c:order val="3"/>
          <c:tx>
            <c:strRef>
              <c:f>Sheet2!$I$13</c:f>
              <c:strCache>
                <c:ptCount val="1"/>
                <c:pt idx="0">
                  <c:v>Black</c:v>
                </c:pt>
              </c:strCache>
            </c:strRef>
          </c:tx>
          <c:spPr>
            <a:ln w="444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</a:ln>
              <a:effectLst/>
            </c:spPr>
          </c:marker>
          <c:cat>
            <c:numRef>
              <c:f>Sheet2!$J$9:$P$9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2018</c:v>
                </c:pt>
              </c:numCache>
            </c:numRef>
          </c:cat>
          <c:val>
            <c:numRef>
              <c:f>Sheet2!$J$13:$P$13</c:f>
              <c:numCache>
                <c:formatCode>0.0</c:formatCode>
                <c:ptCount val="7"/>
                <c:pt idx="0">
                  <c:v>16.9470930797713</c:v>
                </c:pt>
                <c:pt idx="1">
                  <c:v>16.392401653973387</c:v>
                </c:pt>
                <c:pt idx="2">
                  <c:v>15.366131886654777</c:v>
                </c:pt>
                <c:pt idx="3">
                  <c:v>14.727589209734033</c:v>
                </c:pt>
                <c:pt idx="4">
                  <c:v>15.210949169821943</c:v>
                </c:pt>
                <c:pt idx="5">
                  <c:v>14.698044205513536</c:v>
                </c:pt>
                <c:pt idx="6">
                  <c:v>14.019769319116321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D2-4007-A1C3-90E05AF65E15}"/>
            </c:ext>
          </c:extLst>
        </c:ser>
        <c:ser>
          <c:idx val="4"/>
          <c:order val="4"/>
          <c:tx>
            <c:strRef>
              <c:f>Sheet2!$I$14</c:f>
              <c:strCache>
                <c:ptCount val="1"/>
                <c:pt idx="0">
                  <c:v>Asian</c:v>
                </c:pt>
              </c:strCache>
            </c:strRef>
          </c:tx>
          <c:spPr>
            <a:ln w="4445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numRef>
              <c:f>Sheet2!$J$9:$P$9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2018</c:v>
                </c:pt>
              </c:numCache>
            </c:numRef>
          </c:cat>
          <c:val>
            <c:numRef>
              <c:f>Sheet2!$J$14:$P$14</c:f>
              <c:numCache>
                <c:formatCode>0.0</c:formatCode>
                <c:ptCount val="7"/>
                <c:pt idx="0">
                  <c:v>18.520659059556088</c:v>
                </c:pt>
                <c:pt idx="1">
                  <c:v>18.865942585547895</c:v>
                </c:pt>
                <c:pt idx="2">
                  <c:v>17.508846558665255</c:v>
                </c:pt>
                <c:pt idx="3">
                  <c:v>17.959764026798872</c:v>
                </c:pt>
                <c:pt idx="4">
                  <c:v>17.62965544190012</c:v>
                </c:pt>
                <c:pt idx="5">
                  <c:v>15.896631183545246</c:v>
                </c:pt>
                <c:pt idx="6">
                  <c:v>14.048353228679588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DD2-4007-A1C3-90E05AF65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155232"/>
        <c:axId val="509155560"/>
      </c:lineChart>
      <c:catAx>
        <c:axId val="50915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155560"/>
        <c:crosses val="autoZero"/>
        <c:auto val="1"/>
        <c:lblAlgn val="ctr"/>
        <c:lblOffset val="100"/>
        <c:noMultiLvlLbl val="0"/>
      </c:catAx>
      <c:valAx>
        <c:axId val="509155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15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4447754841456"/>
          <c:y val="8.180798052417361E-2"/>
          <c:w val="0.84348561159584778"/>
          <c:h val="0.83249971470957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Sheet1!$B$2:$B$97</c:f>
              <c:numCache>
                <c:formatCode>#,##0.00;[Red]#,##0.00</c:formatCode>
                <c:ptCount val="96"/>
                <c:pt idx="0">
                  <c:v>-6.5240651348295762E-3</c:v>
                </c:pt>
                <c:pt idx="1">
                  <c:v>-6.5777565990281619E-3</c:v>
                </c:pt>
                <c:pt idx="2">
                  <c:v>-6.7764477295862973E-3</c:v>
                </c:pt>
                <c:pt idx="3">
                  <c:v>-6.8164547854939368E-3</c:v>
                </c:pt>
                <c:pt idx="4">
                  <c:v>-6.7290041289600755E-3</c:v>
                </c:pt>
                <c:pt idx="5">
                  <c:v>-6.7113326185138265E-3</c:v>
                </c:pt>
                <c:pt idx="6">
                  <c:v>-6.7217781135998148E-3</c:v>
                </c:pt>
                <c:pt idx="7">
                  <c:v>-6.6626906200017702E-3</c:v>
                </c:pt>
                <c:pt idx="8">
                  <c:v>-6.6898229959197015E-3</c:v>
                </c:pt>
                <c:pt idx="9">
                  <c:v>-6.8655113648962273E-3</c:v>
                </c:pt>
                <c:pt idx="10">
                  <c:v>-6.9183056501370393E-3</c:v>
                </c:pt>
                <c:pt idx="11">
                  <c:v>-6.8122895431123607E-3</c:v>
                </c:pt>
                <c:pt idx="12">
                  <c:v>-6.8021873728260976E-3</c:v>
                </c:pt>
                <c:pt idx="13">
                  <c:v>-6.817633749900541E-3</c:v>
                </c:pt>
                <c:pt idx="14">
                  <c:v>-6.9168384224551939E-3</c:v>
                </c:pt>
                <c:pt idx="15">
                  <c:v>-7.0511853032836384E-3</c:v>
                </c:pt>
                <c:pt idx="16">
                  <c:v>-7.1775417852354521E-3</c:v>
                </c:pt>
                <c:pt idx="17">
                  <c:v>-7.3301561365398584E-3</c:v>
                </c:pt>
                <c:pt idx="18">
                  <c:v>-7.4672269433736721E-3</c:v>
                </c:pt>
                <c:pt idx="19">
                  <c:v>-7.5854829033998863E-3</c:v>
                </c:pt>
                <c:pt idx="20">
                  <c:v>-7.4764448903549821E-3</c:v>
                </c:pt>
                <c:pt idx="21">
                  <c:v>-7.2007453594357691E-3</c:v>
                </c:pt>
                <c:pt idx="22">
                  <c:v>-7.0536954610174807E-3</c:v>
                </c:pt>
                <c:pt idx="23">
                  <c:v>-6.9338621502604515E-3</c:v>
                </c:pt>
                <c:pt idx="24">
                  <c:v>-7.0092122270605899E-3</c:v>
                </c:pt>
                <c:pt idx="25">
                  <c:v>-7.000289021180931E-3</c:v>
                </c:pt>
                <c:pt idx="26">
                  <c:v>-6.7922860151585418E-3</c:v>
                </c:pt>
                <c:pt idx="27">
                  <c:v>-6.9333827911061182E-3</c:v>
                </c:pt>
                <c:pt idx="28">
                  <c:v>-6.8619777105896184E-3</c:v>
                </c:pt>
                <c:pt idx="29">
                  <c:v>-6.8598205943951164E-3</c:v>
                </c:pt>
                <c:pt idx="30">
                  <c:v>-6.998650131099223E-3</c:v>
                </c:pt>
                <c:pt idx="31">
                  <c:v>-6.4394614830028734E-3</c:v>
                </c:pt>
                <c:pt idx="32">
                  <c:v>-6.4599346533714113E-3</c:v>
                </c:pt>
                <c:pt idx="33">
                  <c:v>-6.2733311468941783E-3</c:v>
                </c:pt>
                <c:pt idx="34">
                  <c:v>-6.2064184389929548E-3</c:v>
                </c:pt>
                <c:pt idx="35">
                  <c:v>-6.4160149903121841E-3</c:v>
                </c:pt>
                <c:pt idx="36">
                  <c:v>-6.1234731107271904E-3</c:v>
                </c:pt>
                <c:pt idx="37">
                  <c:v>-6.326847709779696E-3</c:v>
                </c:pt>
                <c:pt idx="38">
                  <c:v>-6.6388651744661003E-3</c:v>
                </c:pt>
                <c:pt idx="39">
                  <c:v>-7.0200366749915586E-3</c:v>
                </c:pt>
                <c:pt idx="40">
                  <c:v>-7.0972653214505729E-3</c:v>
                </c:pt>
                <c:pt idx="41">
                  <c:v>-6.6327047615502704E-3</c:v>
                </c:pt>
                <c:pt idx="42">
                  <c:v>-6.5706309899772547E-3</c:v>
                </c:pt>
                <c:pt idx="43">
                  <c:v>-6.59439489616203E-3</c:v>
                </c:pt>
                <c:pt idx="44">
                  <c:v>-6.7701933881875245E-3</c:v>
                </c:pt>
                <c:pt idx="45">
                  <c:v>-7.2469063504328277E-3</c:v>
                </c:pt>
                <c:pt idx="46">
                  <c:v>-7.225957059823161E-3</c:v>
                </c:pt>
                <c:pt idx="47">
                  <c:v>-7.2494910031703844E-3</c:v>
                </c:pt>
                <c:pt idx="48">
                  <c:v>-7.2478262017830362E-3</c:v>
                </c:pt>
                <c:pt idx="49">
                  <c:v>-7.3350728067849841E-3</c:v>
                </c:pt>
                <c:pt idx="50">
                  <c:v>-7.4506469466774933E-3</c:v>
                </c:pt>
                <c:pt idx="51">
                  <c:v>-7.0957009263725784E-3</c:v>
                </c:pt>
                <c:pt idx="52">
                  <c:v>-7.1490782159902826E-3</c:v>
                </c:pt>
                <c:pt idx="53">
                  <c:v>-6.9356597470892033E-3</c:v>
                </c:pt>
                <c:pt idx="54">
                  <c:v>-6.7808396958922209E-3</c:v>
                </c:pt>
                <c:pt idx="55">
                  <c:v>-6.7157990798234627E-3</c:v>
                </c:pt>
                <c:pt idx="56">
                  <c:v>-6.335770915659354E-3</c:v>
                </c:pt>
                <c:pt idx="57">
                  <c:v>-6.1712794696323677E-3</c:v>
                </c:pt>
                <c:pt idx="58">
                  <c:v>-5.9427838597622094E-3</c:v>
                </c:pt>
                <c:pt idx="59">
                  <c:v>-5.6806359416925406E-3</c:v>
                </c:pt>
                <c:pt idx="60">
                  <c:v>-5.6535456716462736E-3</c:v>
                </c:pt>
                <c:pt idx="61">
                  <c:v>-5.4383846674409264E-3</c:v>
                </c:pt>
                <c:pt idx="62">
                  <c:v>-5.5472607348255832E-3</c:v>
                </c:pt>
                <c:pt idx="63">
                  <c:v>-5.4165284811338718E-3</c:v>
                </c:pt>
                <c:pt idx="64">
                  <c:v>-4.1066018579999685E-3</c:v>
                </c:pt>
                <c:pt idx="65">
                  <c:v>-4.1241405730048156E-3</c:v>
                </c:pt>
                <c:pt idx="66">
                  <c:v>-4.043057619831902E-3</c:v>
                </c:pt>
                <c:pt idx="67">
                  <c:v>-4.0450981351510254E-3</c:v>
                </c:pt>
                <c:pt idx="68">
                  <c:v>-3.5216573720977954E-3</c:v>
                </c:pt>
                <c:pt idx="69">
                  <c:v>-3.2219380608506155E-3</c:v>
                </c:pt>
                <c:pt idx="70">
                  <c:v>-3.0627519546533497E-3</c:v>
                </c:pt>
                <c:pt idx="71">
                  <c:v>-2.9155012436163532E-3</c:v>
                </c:pt>
                <c:pt idx="72">
                  <c:v>-2.7651444148158021E-3</c:v>
                </c:pt>
                <c:pt idx="73">
                  <c:v>-2.5518198743976666E-3</c:v>
                </c:pt>
                <c:pt idx="74">
                  <c:v>-2.4506394647879899E-3</c:v>
                </c:pt>
                <c:pt idx="75">
                  <c:v>-2.3352823320802129E-3</c:v>
                </c:pt>
                <c:pt idx="76">
                  <c:v>-2.098180929824482E-3</c:v>
                </c:pt>
                <c:pt idx="77">
                  <c:v>-2.0466174316015541E-3</c:v>
                </c:pt>
                <c:pt idx="78">
                  <c:v>-1.9513091716324659E-3</c:v>
                </c:pt>
                <c:pt idx="79">
                  <c:v>-1.876088651360526E-3</c:v>
                </c:pt>
                <c:pt idx="80">
                  <c:v>-1.7605404227736565E-3</c:v>
                </c:pt>
                <c:pt idx="81">
                  <c:v>-1.6028409777374662E-3</c:v>
                </c:pt>
                <c:pt idx="82">
                  <c:v>-1.4995617523709767E-3</c:v>
                </c:pt>
                <c:pt idx="83">
                  <c:v>-1.3597961697506377E-3</c:v>
                </c:pt>
                <c:pt idx="84">
                  <c:v>-1.2085389230791087E-3</c:v>
                </c:pt>
                <c:pt idx="85">
                  <c:v>-5.7966149457356689E-3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0-43E5-9391-5CD523DA4AA1}"/>
            </c:ext>
          </c:extLst>
        </c:ser>
        <c:ser>
          <c:idx val="6"/>
          <c:order val="5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84260"/>
            </a:solidFill>
            <a:ln>
              <a:solidFill>
                <a:srgbClr val="FC8168"/>
              </a:solidFill>
            </a:ln>
          </c:spPr>
          <c:invertIfNegative val="0"/>
          <c:cat>
            <c:strRef>
              <c:f>Sheet1!$A$2:$A$97</c:f>
              <c:strCache>
                <c:ptCount val="86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plus</c:v>
                </c:pt>
              </c:strCache>
            </c:strRef>
          </c:cat>
          <c:val>
            <c:numRef>
              <c:f>Sheet1!$C$2:$C$97</c:f>
              <c:numCache>
                <c:formatCode>_(* #,##0.00_);_(* \(#,##0.00\);_(* "-"??_);_(@_)</c:formatCode>
                <c:ptCount val="96"/>
                <c:pt idx="0">
                  <c:v>6.2507040992443429E-3</c:v>
                </c:pt>
                <c:pt idx="1">
                  <c:v>6.3068668542183111E-3</c:v>
                </c:pt>
                <c:pt idx="2">
                  <c:v>6.4931497082882537E-3</c:v>
                </c:pt>
                <c:pt idx="3">
                  <c:v>6.5247582622554373E-3</c:v>
                </c:pt>
                <c:pt idx="4">
                  <c:v>6.4312508380283051E-3</c:v>
                </c:pt>
                <c:pt idx="5">
                  <c:v>6.4284783283248617E-3</c:v>
                </c:pt>
                <c:pt idx="6">
                  <c:v>6.4488770036896861E-3</c:v>
                </c:pt>
                <c:pt idx="7">
                  <c:v>6.392004926723832E-3</c:v>
                </c:pt>
                <c:pt idx="8">
                  <c:v>6.4163939431571637E-3</c:v>
                </c:pt>
                <c:pt idx="9">
                  <c:v>6.5706439456300744E-3</c:v>
                </c:pt>
                <c:pt idx="10">
                  <c:v>6.5961924929907809E-3</c:v>
                </c:pt>
                <c:pt idx="11">
                  <c:v>6.5139435310640828E-3</c:v>
                </c:pt>
                <c:pt idx="12">
                  <c:v>6.4975773026394309E-3</c:v>
                </c:pt>
                <c:pt idx="13">
                  <c:v>6.5202529339873404E-3</c:v>
                </c:pt>
                <c:pt idx="14">
                  <c:v>6.5764156889613094E-3</c:v>
                </c:pt>
                <c:pt idx="15">
                  <c:v>6.6909404209754119E-3</c:v>
                </c:pt>
                <c:pt idx="16">
                  <c:v>6.8020578162978993E-3</c:v>
                </c:pt>
                <c:pt idx="17">
                  <c:v>6.9058228786451322E-3</c:v>
                </c:pt>
                <c:pt idx="18">
                  <c:v>7.1106517497266635E-3</c:v>
                </c:pt>
                <c:pt idx="19">
                  <c:v>7.2656920470215835E-3</c:v>
                </c:pt>
                <c:pt idx="20">
                  <c:v>7.1606217026527518E-3</c:v>
                </c:pt>
                <c:pt idx="21">
                  <c:v>6.9024349754327466E-3</c:v>
                </c:pt>
                <c:pt idx="22">
                  <c:v>6.7591098272001583E-3</c:v>
                </c:pt>
                <c:pt idx="23">
                  <c:v>6.6649449035924204E-3</c:v>
                </c:pt>
                <c:pt idx="24">
                  <c:v>6.7541057062984987E-3</c:v>
                </c:pt>
                <c:pt idx="25">
                  <c:v>6.8050926779709446E-3</c:v>
                </c:pt>
                <c:pt idx="26">
                  <c:v>6.6566694803537529E-3</c:v>
                </c:pt>
                <c:pt idx="27">
                  <c:v>6.8283351191297213E-3</c:v>
                </c:pt>
                <c:pt idx="28">
                  <c:v>6.7908479376955402E-3</c:v>
                </c:pt>
                <c:pt idx="29">
                  <c:v>6.8183560275452467E-3</c:v>
                </c:pt>
                <c:pt idx="30">
                  <c:v>6.8822565461658589E-3</c:v>
                </c:pt>
                <c:pt idx="31">
                  <c:v>6.4197300237582708E-3</c:v>
                </c:pt>
                <c:pt idx="32">
                  <c:v>6.4531167410749758E-3</c:v>
                </c:pt>
                <c:pt idx="33">
                  <c:v>6.294137925322827E-3</c:v>
                </c:pt>
                <c:pt idx="34">
                  <c:v>6.2284689600923078E-3</c:v>
                </c:pt>
                <c:pt idx="35">
                  <c:v>6.3985313368318218E-3</c:v>
                </c:pt>
                <c:pt idx="36">
                  <c:v>6.1911566799711937E-3</c:v>
                </c:pt>
                <c:pt idx="37">
                  <c:v>6.4164781549004932E-3</c:v>
                </c:pt>
                <c:pt idx="38">
                  <c:v>6.7115463867853534E-3</c:v>
                </c:pt>
                <c:pt idx="39">
                  <c:v>7.1171587263554239E-3</c:v>
                </c:pt>
                <c:pt idx="40">
                  <c:v>7.0997787180976197E-3</c:v>
                </c:pt>
                <c:pt idx="41">
                  <c:v>6.6953744931529989E-3</c:v>
                </c:pt>
                <c:pt idx="42">
                  <c:v>6.6315160804040511E-3</c:v>
                </c:pt>
                <c:pt idx="43">
                  <c:v>6.7016838960762565E-3</c:v>
                </c:pt>
                <c:pt idx="44">
                  <c:v>6.870476618839428E-3</c:v>
                </c:pt>
                <c:pt idx="45">
                  <c:v>7.3569257541788342E-3</c:v>
                </c:pt>
                <c:pt idx="46">
                  <c:v>7.4131565263301068E-3</c:v>
                </c:pt>
                <c:pt idx="47">
                  <c:v>7.4398386933125496E-3</c:v>
                </c:pt>
                <c:pt idx="48">
                  <c:v>7.4529400972266034E-3</c:v>
                </c:pt>
                <c:pt idx="49">
                  <c:v>7.5830407628433485E-3</c:v>
                </c:pt>
                <c:pt idx="50">
                  <c:v>7.6436440678213135E-3</c:v>
                </c:pt>
                <c:pt idx="51">
                  <c:v>7.3648513747913659E-3</c:v>
                </c:pt>
                <c:pt idx="52">
                  <c:v>7.4287713268912084E-3</c:v>
                </c:pt>
                <c:pt idx="53">
                  <c:v>7.2519266659005124E-3</c:v>
                </c:pt>
                <c:pt idx="54">
                  <c:v>7.1205725408734488E-3</c:v>
                </c:pt>
                <c:pt idx="55">
                  <c:v>7.06483408352933E-3</c:v>
                </c:pt>
                <c:pt idx="56">
                  <c:v>6.7413832552294245E-3</c:v>
                </c:pt>
                <c:pt idx="57">
                  <c:v>6.5783331255786443E-3</c:v>
                </c:pt>
                <c:pt idx="58">
                  <c:v>6.3486585513018818E-3</c:v>
                </c:pt>
                <c:pt idx="59">
                  <c:v>6.1131183052109406E-3</c:v>
                </c:pt>
                <c:pt idx="60">
                  <c:v>6.0749833411357671E-3</c:v>
                </c:pt>
                <c:pt idx="61">
                  <c:v>5.8738306365418635E-3</c:v>
                </c:pt>
                <c:pt idx="62">
                  <c:v>5.9935764966423579E-3</c:v>
                </c:pt>
                <c:pt idx="63">
                  <c:v>5.8674694110073264E-3</c:v>
                </c:pt>
                <c:pt idx="64">
                  <c:v>4.4996148252027532E-3</c:v>
                </c:pt>
                <c:pt idx="65">
                  <c:v>4.5586116292310594E-3</c:v>
                </c:pt>
                <c:pt idx="66">
                  <c:v>4.5048910148136291E-3</c:v>
                </c:pt>
                <c:pt idx="67">
                  <c:v>4.5359651481019945E-3</c:v>
                </c:pt>
                <c:pt idx="68">
                  <c:v>4.0045145526929043E-3</c:v>
                </c:pt>
                <c:pt idx="69">
                  <c:v>3.7168634320473969E-3</c:v>
                </c:pt>
                <c:pt idx="70">
                  <c:v>3.5547396315732342E-3</c:v>
                </c:pt>
                <c:pt idx="71">
                  <c:v>3.3981867618115991E-3</c:v>
                </c:pt>
                <c:pt idx="72">
                  <c:v>3.273080500356899E-3</c:v>
                </c:pt>
                <c:pt idx="73">
                  <c:v>3.0740428060858326E-3</c:v>
                </c:pt>
                <c:pt idx="74">
                  <c:v>3.0052677230917586E-3</c:v>
                </c:pt>
                <c:pt idx="75">
                  <c:v>2.9120064562682037E-3</c:v>
                </c:pt>
                <c:pt idx="76">
                  <c:v>2.6664871185927874E-3</c:v>
                </c:pt>
                <c:pt idx="77">
                  <c:v>2.6670701229696801E-3</c:v>
                </c:pt>
                <c:pt idx="78">
                  <c:v>2.5835677016326631E-3</c:v>
                </c:pt>
                <c:pt idx="79">
                  <c:v>2.5650929407115839E-3</c:v>
                </c:pt>
                <c:pt idx="80">
                  <c:v>2.4776131339588783E-3</c:v>
                </c:pt>
                <c:pt idx="81">
                  <c:v>2.325523486593675E-3</c:v>
                </c:pt>
                <c:pt idx="82">
                  <c:v>2.2621800610443154E-3</c:v>
                </c:pt>
                <c:pt idx="83">
                  <c:v>2.1214168931568494E-3</c:v>
                </c:pt>
                <c:pt idx="84">
                  <c:v>1.984125840225098E-3</c:v>
                </c:pt>
                <c:pt idx="85">
                  <c:v>1.1996137738515269E-2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00-43E5-9391-5CD523DA4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0211632"/>
        <c:axId val="220206536"/>
        <c:extLst>
          <c:ext xmlns:c15="http://schemas.microsoft.com/office/drawing/2012/chart" uri="{02D57815-91ED-43cb-92C2-25804820EDAC}">
            <c15:filteredBarSeries>
              <c15:ser>
                <c:idx val="4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C00-43E5-9391-5CD523DA4AA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solidFill>
                      <a:schemeClr val="accent1"/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C00-43E5-9391-5CD523DA4AA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chemeClr val="accent1"/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C00-43E5-9391-5CD523DA4AA1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C00-43E5-9391-5CD523DA4AA1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FF7C80"/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c:spPr>
                <c:invertIfNegative val="0"/>
                <c:dPt>
                  <c:idx val="24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AC00-43E5-9391-5CD523DA4AA1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C00-43E5-9391-5CD523DA4AA1}"/>
                  </c:ext>
                </c:extLst>
              </c15:ser>
            </c15:filteredBarSeries>
            <c15:filteredBa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F85A74"/>
                  </a:solidFill>
                  <a:ln>
                    <a:solidFill>
                      <a:srgbClr val="FC8168"/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C00-43E5-9391-5CD523DA4AA1}"/>
                  </c:ext>
                </c:extLst>
              </c15:ser>
            </c15:filteredBarSeries>
            <c15:filteredBarSeries>
              <c15:ser>
                <c:idx val="1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D240-4736-83F5-8F0169FFF79B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Sheet1!$A$2:$A$97</c15:sqref>
                        </c15:formulaRef>
                      </c:ext>
                    </c:extLst>
                    <c:strCache>
                      <c:ptCount val="86"/>
                      <c:pt idx="0">
                        <c:v>&lt; 1 year</c:v>
                      </c:pt>
                      <c:pt idx="1">
                        <c:v>1 year</c:v>
                      </c:pt>
                      <c:pt idx="2">
                        <c:v>2 years</c:v>
                      </c:pt>
                      <c:pt idx="3">
                        <c:v>3 years</c:v>
                      </c:pt>
                      <c:pt idx="4">
                        <c:v>4 years</c:v>
                      </c:pt>
                      <c:pt idx="5">
                        <c:v>5 years</c:v>
                      </c:pt>
                      <c:pt idx="6">
                        <c:v>6 years</c:v>
                      </c:pt>
                      <c:pt idx="7">
                        <c:v>7 years</c:v>
                      </c:pt>
                      <c:pt idx="8">
                        <c:v>8 years</c:v>
                      </c:pt>
                      <c:pt idx="9">
                        <c:v>9 years</c:v>
                      </c:pt>
                      <c:pt idx="10">
                        <c:v>10 years</c:v>
                      </c:pt>
                      <c:pt idx="11">
                        <c:v>11 years</c:v>
                      </c:pt>
                      <c:pt idx="12">
                        <c:v>12 years</c:v>
                      </c:pt>
                      <c:pt idx="13">
                        <c:v>13 years</c:v>
                      </c:pt>
                      <c:pt idx="14">
                        <c:v>14 years</c:v>
                      </c:pt>
                      <c:pt idx="15">
                        <c:v>15 years</c:v>
                      </c:pt>
                      <c:pt idx="16">
                        <c:v>16 years</c:v>
                      </c:pt>
                      <c:pt idx="17">
                        <c:v>17 years</c:v>
                      </c:pt>
                      <c:pt idx="18">
                        <c:v>18 years</c:v>
                      </c:pt>
                      <c:pt idx="19">
                        <c:v>19 years</c:v>
                      </c:pt>
                      <c:pt idx="20">
                        <c:v>20 years</c:v>
                      </c:pt>
                      <c:pt idx="21">
                        <c:v>21 years</c:v>
                      </c:pt>
                      <c:pt idx="22">
                        <c:v>22 years</c:v>
                      </c:pt>
                      <c:pt idx="23">
                        <c:v>23 years</c:v>
                      </c:pt>
                      <c:pt idx="24">
                        <c:v>24 years</c:v>
                      </c:pt>
                      <c:pt idx="25">
                        <c:v>25 years</c:v>
                      </c:pt>
                      <c:pt idx="26">
                        <c:v>26 years</c:v>
                      </c:pt>
                      <c:pt idx="27">
                        <c:v>27 years</c:v>
                      </c:pt>
                      <c:pt idx="28">
                        <c:v>28 years</c:v>
                      </c:pt>
                      <c:pt idx="29">
                        <c:v>29 years</c:v>
                      </c:pt>
                      <c:pt idx="30">
                        <c:v>30 years</c:v>
                      </c:pt>
                      <c:pt idx="31">
                        <c:v>31 years</c:v>
                      </c:pt>
                      <c:pt idx="32">
                        <c:v>32 years</c:v>
                      </c:pt>
                      <c:pt idx="33">
                        <c:v>33 years</c:v>
                      </c:pt>
                      <c:pt idx="34">
                        <c:v>34 years</c:v>
                      </c:pt>
                      <c:pt idx="35">
                        <c:v>35 years</c:v>
                      </c:pt>
                      <c:pt idx="36">
                        <c:v>36 years</c:v>
                      </c:pt>
                      <c:pt idx="37">
                        <c:v>37 years</c:v>
                      </c:pt>
                      <c:pt idx="38">
                        <c:v>38 years</c:v>
                      </c:pt>
                      <c:pt idx="39">
                        <c:v>39 years</c:v>
                      </c:pt>
                      <c:pt idx="40">
                        <c:v>40 years</c:v>
                      </c:pt>
                      <c:pt idx="41">
                        <c:v>41 years</c:v>
                      </c:pt>
                      <c:pt idx="42">
                        <c:v>42 years</c:v>
                      </c:pt>
                      <c:pt idx="43">
                        <c:v>43 years</c:v>
                      </c:pt>
                      <c:pt idx="44">
                        <c:v>44 years</c:v>
                      </c:pt>
                      <c:pt idx="45">
                        <c:v>45 years</c:v>
                      </c:pt>
                      <c:pt idx="46">
                        <c:v>46 years</c:v>
                      </c:pt>
                      <c:pt idx="47">
                        <c:v>47 years</c:v>
                      </c:pt>
                      <c:pt idx="48">
                        <c:v>48 years</c:v>
                      </c:pt>
                      <c:pt idx="49">
                        <c:v>49 years</c:v>
                      </c:pt>
                      <c:pt idx="50">
                        <c:v>50 years</c:v>
                      </c:pt>
                      <c:pt idx="51">
                        <c:v>51 years</c:v>
                      </c:pt>
                      <c:pt idx="52">
                        <c:v>52 years</c:v>
                      </c:pt>
                      <c:pt idx="53">
                        <c:v>53 years</c:v>
                      </c:pt>
                      <c:pt idx="54">
                        <c:v>54 years</c:v>
                      </c:pt>
                      <c:pt idx="55">
                        <c:v>55 years</c:v>
                      </c:pt>
                      <c:pt idx="56">
                        <c:v>56 years</c:v>
                      </c:pt>
                      <c:pt idx="57">
                        <c:v>57 years</c:v>
                      </c:pt>
                      <c:pt idx="58">
                        <c:v>58 years</c:v>
                      </c:pt>
                      <c:pt idx="59">
                        <c:v>59 years</c:v>
                      </c:pt>
                      <c:pt idx="60">
                        <c:v>60 years</c:v>
                      </c:pt>
                      <c:pt idx="61">
                        <c:v>61 years</c:v>
                      </c:pt>
                      <c:pt idx="62">
                        <c:v>62 years</c:v>
                      </c:pt>
                      <c:pt idx="63">
                        <c:v>63 years</c:v>
                      </c:pt>
                      <c:pt idx="64">
                        <c:v>64 years</c:v>
                      </c:pt>
                      <c:pt idx="65">
                        <c:v>65 years</c:v>
                      </c:pt>
                      <c:pt idx="66">
                        <c:v>66 years</c:v>
                      </c:pt>
                      <c:pt idx="67">
                        <c:v>67 years</c:v>
                      </c:pt>
                      <c:pt idx="68">
                        <c:v>68 years</c:v>
                      </c:pt>
                      <c:pt idx="69">
                        <c:v>69 years</c:v>
                      </c:pt>
                      <c:pt idx="70">
                        <c:v>70 years</c:v>
                      </c:pt>
                      <c:pt idx="71">
                        <c:v>71 years</c:v>
                      </c:pt>
                      <c:pt idx="72">
                        <c:v>72 years</c:v>
                      </c:pt>
                      <c:pt idx="73">
                        <c:v>73 years</c:v>
                      </c:pt>
                      <c:pt idx="74">
                        <c:v>74 years</c:v>
                      </c:pt>
                      <c:pt idx="75">
                        <c:v>75 years</c:v>
                      </c:pt>
                      <c:pt idx="76">
                        <c:v>76 years</c:v>
                      </c:pt>
                      <c:pt idx="77">
                        <c:v>77 years</c:v>
                      </c:pt>
                      <c:pt idx="78">
                        <c:v>78 years</c:v>
                      </c:pt>
                      <c:pt idx="79">
                        <c:v>79 years</c:v>
                      </c:pt>
                      <c:pt idx="80">
                        <c:v>80 years</c:v>
                      </c:pt>
                      <c:pt idx="81">
                        <c:v>81 years</c:v>
                      </c:pt>
                      <c:pt idx="82">
                        <c:v>82 years</c:v>
                      </c:pt>
                      <c:pt idx="83">
                        <c:v>83 years</c:v>
                      </c:pt>
                      <c:pt idx="84">
                        <c:v>84 years</c:v>
                      </c:pt>
                      <c:pt idx="85">
                        <c:v>85 plus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240-4736-83F5-8F0169FFF79B}"/>
                  </c:ext>
                </c:extLst>
              </c15:ser>
            </c15:filteredBarSeries>
          </c:ext>
        </c:extLst>
      </c:barChart>
      <c:catAx>
        <c:axId val="220211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50" baseline="0"/>
            </a:pPr>
            <a:endParaRPr lang="en-US"/>
          </a:p>
        </c:txPr>
        <c:crossAx val="220206536"/>
        <c:crosses val="autoZero"/>
        <c:auto val="1"/>
        <c:lblAlgn val="ctr"/>
        <c:lblOffset val="100"/>
        <c:tickLblSkip val="5"/>
        <c:noMultiLvlLbl val="0"/>
      </c:catAx>
      <c:valAx>
        <c:axId val="220206536"/>
        <c:scaling>
          <c:orientation val="minMax"/>
          <c:max val="1.0000000000000002E-2"/>
        </c:scaling>
        <c:delete val="0"/>
        <c:axPos val="b"/>
        <c:majorGridlines/>
        <c:numFmt formatCode="#,##0.00;[Red]#,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1163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0.04547</cdr:x>
      <cdr:y>0.35821</cdr:y>
    </cdr:from>
    <cdr:to>
      <cdr:x>1</cdr:x>
      <cdr:y>0.35821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1A48554-4768-4F91-8193-1278585F15CC}"/>
            </a:ext>
          </a:extLst>
        </cdr:cNvPr>
        <cdr:cNvCxnSpPr/>
      </cdr:nvCxnSpPr>
      <cdr:spPr>
        <a:xfrm xmlns:a="http://schemas.openxmlformats.org/drawingml/2006/main">
          <a:off x="363835" y="1828800"/>
          <a:ext cx="7637165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0.11351</cdr:x>
      <cdr:y>0.83533</cdr:y>
    </cdr:from>
    <cdr:to>
      <cdr:x>0.95676</cdr:x>
      <cdr:y>0.83533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1BB6C14-34BC-40C0-80AD-E5D4F457E39B}"/>
            </a:ext>
          </a:extLst>
        </cdr:cNvPr>
        <cdr:cNvCxnSpPr/>
      </cdr:nvCxnSpPr>
      <cdr:spPr>
        <a:xfrm xmlns:a="http://schemas.openxmlformats.org/drawingml/2006/main">
          <a:off x="960120" y="4391988"/>
          <a:ext cx="713232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0.11351</cdr:x>
      <cdr:y>0.83533</cdr:y>
    </cdr:from>
    <cdr:to>
      <cdr:x>0.95676</cdr:x>
      <cdr:y>0.83533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686885B-7435-4393-BEE6-CD6CA2684797}"/>
            </a:ext>
          </a:extLst>
        </cdr:cNvPr>
        <cdr:cNvCxnSpPr/>
      </cdr:nvCxnSpPr>
      <cdr:spPr>
        <a:xfrm xmlns:a="http://schemas.openxmlformats.org/drawingml/2006/main">
          <a:off x="960120" y="4391988"/>
          <a:ext cx="713232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0.45653</cdr:x>
      <cdr:y>0.07039</cdr:y>
    </cdr:from>
    <cdr:to>
      <cdr:x>0.46532</cdr:x>
      <cdr:y>0.50565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5376300" y="329416"/>
          <a:ext cx="103514" cy="2036995"/>
        </a:xfrm>
        <a:prstGeom xmlns:a="http://schemas.openxmlformats.org/drawingml/2006/main" prst="rightBrac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0.19838</cdr:x>
      <cdr:y>0.25306</cdr:y>
    </cdr:from>
    <cdr:to>
      <cdr:x>0.31838</cdr:x>
      <cdr:y>0.44286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1619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r>
              <a:rPr lang="en-US" dirty="0"/>
              <a:t>Texas is the second largest</a:t>
            </a:r>
            <a:r>
              <a:rPr lang="en-US" baseline="0" dirty="0"/>
              <a:t> state in terms of population (2</a:t>
            </a:r>
            <a:r>
              <a:rPr lang="en-US" baseline="30000" dirty="0"/>
              <a:t>nd</a:t>
            </a:r>
            <a:r>
              <a:rPr lang="en-US" baseline="0" dirty="0"/>
              <a:t> to CA) and area (2</a:t>
            </a:r>
            <a:r>
              <a:rPr lang="en-US" baseline="30000" dirty="0"/>
              <a:t>nd</a:t>
            </a:r>
            <a:r>
              <a:rPr lang="en-US" baseline="0" dirty="0"/>
              <a:t> to AK). In terms of </a:t>
            </a:r>
            <a:r>
              <a:rPr lang="en-US" b="1" baseline="0" dirty="0"/>
              <a:t>number of people, </a:t>
            </a:r>
            <a:r>
              <a:rPr lang="en-US" baseline="0" dirty="0"/>
              <a:t>Texas’ growth exceeds that of all other states between 2010 and 2020. </a:t>
            </a:r>
            <a:r>
              <a:rPr lang="en-US" altLang="en-US" dirty="0">
                <a:ea typeface="Calibri" panose="020F0502020204030204" pitchFamily="34" charset="0"/>
              </a:rPr>
              <a:t>Texas has added over 4.2 million people between April 1, 2010 and July 1, 2020. This puts Texas</a:t>
            </a:r>
            <a:r>
              <a:rPr lang="en-US" altLang="en-US" baseline="0" dirty="0">
                <a:ea typeface="Calibri" panose="020F0502020204030204" pitchFamily="34" charset="0"/>
              </a:rPr>
              <a:t> on track to meet or surpass the number of people added in the last census when T</a:t>
            </a:r>
            <a:r>
              <a:rPr lang="en-US" altLang="en-US" dirty="0">
                <a:ea typeface="Calibri" panose="020F0502020204030204" pitchFamily="34" charset="0"/>
              </a:rPr>
              <a:t>exas gained 4 congressional</a:t>
            </a:r>
            <a:r>
              <a:rPr lang="en-US" altLang="en-US" baseline="0" dirty="0">
                <a:ea typeface="Calibri" panose="020F0502020204030204" pitchFamily="34" charset="0"/>
              </a:rPr>
              <a:t> seats. Projections from multiple sources anticipate Texas will gain 3 congressional districts after the 2020 census.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49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population pyramid represents the age, sex, race and</a:t>
            </a:r>
            <a:r>
              <a:rPr lang="en-US" baseline="0" dirty="0"/>
              <a:t> ethnic composition of the Texas population Blue represents males, red females, rows are single years of age, and shades represent specified race/ethnic groups as indicated in the legend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17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90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0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33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4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12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450" y="1543050"/>
            <a:ext cx="7404100" cy="4165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1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population pyramid represents the age, sex, race and</a:t>
            </a:r>
            <a:r>
              <a:rPr lang="en-US" baseline="0" dirty="0"/>
              <a:t> ethnic composition of the Texas population Blue represents males, red females, rows are single years of age, and shades represent specified race/ethnic groups as indicated in the legend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4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population pyramid represents the age, sex, race and</a:t>
            </a:r>
            <a:r>
              <a:rPr lang="en-US" baseline="0" dirty="0"/>
              <a:t> ethnic composition of the Texas population Blue represents males, red females, rows are single years of age, and shades represent specified race/ethnic groups as indicated in the legend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98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388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76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population pyramid represents the age, sex, race and</a:t>
            </a:r>
            <a:r>
              <a:rPr lang="en-US" baseline="0" dirty="0"/>
              <a:t> ethnic composition of the Texas population Blue represents males, red females, rows are single years of age, and shades represent specified race/ethnic groups as indicated in the legend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77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population pyramid represents the age, sex, race and</a:t>
            </a:r>
            <a:r>
              <a:rPr lang="en-US" baseline="0" dirty="0"/>
              <a:t> ethnic composition of the Texas population Blue represents males, red females, rows are single years of age, and shades represent specified race/ethnic groups as indicated in the legend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0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population pyramid represents the age, sex, race and</a:t>
            </a:r>
            <a:r>
              <a:rPr lang="en-US" baseline="0" dirty="0"/>
              <a:t> ethnic composition of the Texas population Blue represents males, red females, rows are single years of age, and shades represent specified race/ethnic groups as indicated in the legend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0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0FB-C72B-4697-8B58-9D2D9ECD59A2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01BA-47C9-47B3-836B-EB677901F097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8A65-5EB8-42FA-9460-46EBAB878B98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27F2-8FE5-4AD9-B364-54E2FA52A77B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F9E48D95-2DC3-4B63-A144-05AD59D4C9BD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C4A6-0541-4A5C-8C2E-72A30D94F2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4377-112D-4282-BA64-C507620AF3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326-5978-4D54-B54F-A0CD81077A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3A6D-7539-45CC-99DF-833473827B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917-156A-4001-A7A4-0504A814A6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494FD0C4-BD6F-4BEB-8023-22F1B3D9F69A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C948-2E54-45CE-85EF-AE44DB6AFF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BB55-2F52-4DC0-8AA2-36FC9E82FB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C3F3-000E-4CF4-AA04-2CD66F99E2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FAC4-0453-44B0-B5E8-FD492B82B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1BAF-0F55-4F85-B8FE-3FA2A83F04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F07D-4EB5-4D46-BF20-A37F3591B3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1B8BADA7-8DB9-4A14-9057-9A6684012556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12BDA3D1-FD12-4ACA-8762-87A8405FDBC3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8809B1D1-DC1C-4DCE-88BE-73C90A26925D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1090-97A3-4E8F-889E-B4558B1B5FDA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5F5D-2EDC-4809-AF29-7EFC1747B7DA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2743-409A-4380-AA7E-BFD24FB5ED53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2D37-AC24-403F-9ED6-EE686FEDBBCD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0D38-3743-43C3-8016-C20801A936DE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96DC-27B1-4CF1-8B50-98A1C8EF5F3E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8860-7D21-4057-9414-F49D729922A1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266F-211E-422F-AC20-33418B64628D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726E-9494-4A95-9AAD-726914434750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7AFD-2221-4A6D-9FDD-66CA24F6D55C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0152-3AD7-46CB-9AAA-A2DA56650A93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324C-C333-4AF6-B0C2-826AA05D0F08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C8D3-EB3F-4DD4-9013-B60681DD110A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0775-7E6C-454A-B2D5-A437B5914E0D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99C0-8409-481A-8F39-7E5A17B63921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0A61-46B5-4637-805A-1D9B2C86B946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76AA-4B1E-4261-AB0E-8083CD9FBC49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C644-A33B-4CBE-8E48-10B56D11A591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A473-B045-47E4-BCE4-B94303FBA24A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1B52-B150-4924-87D1-C0353FEBD221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D80D-930B-495A-BD49-A45A5E51C7DF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A1CD-CD2D-48EC-A805-D7E124618B77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A2D4-3C8F-4165-88B1-82C274E18CD7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DEDA-BD30-4757-85DD-2EC8A106E3BD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1A3A-A8D1-4553-835E-9DF57FEA6B7F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33F0-B070-41D2-9837-79DB73478CBB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E9E7-B641-4830-B005-0C9F1139C5BB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744CE252-86AE-4EC7-B148-D67D7922B8C9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B40987D-288E-49E4-9691-883CEC592BBE}" type="datetime1">
              <a:rPr lang="en-US" smtClean="0">
                <a:latin typeface="Arial" charset="0"/>
                <a:ea typeface="ＭＳ Ｐゴシック" pitchFamily="-16" charset="-128"/>
              </a:rPr>
              <a:t>5/27/2021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8443ADA-5401-4597-8DCF-18BFABB912C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t>5/27/2021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D4636682-002B-493B-AF5E-4038F636B9D3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3AC90-6856-43BA-B420-ADF81F624DA0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024" y="1744835"/>
            <a:ext cx="884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Change and Higher Education in Texas</a:t>
            </a:r>
            <a:endParaRPr lang="en-US" sz="280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03024" y="491025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15E761-26BF-4D36-A626-C3C24E9DD38C}"/>
              </a:ext>
            </a:extLst>
          </p:cNvPr>
          <p:cNvSpPr txBox="1"/>
          <p:nvPr/>
        </p:nvSpPr>
        <p:spPr>
          <a:xfrm>
            <a:off x="4210455" y="2770170"/>
            <a:ext cx="4105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President’s Cabinet and Academic Council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University of Texas at San Antonio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May 24, 2021</a:t>
            </a:r>
          </a:p>
        </p:txBody>
      </p:sp>
      <p:pic>
        <p:nvPicPr>
          <p:cNvPr id="9" name="Picture 8" descr="header">
            <a:extLst>
              <a:ext uri="{FF2B5EF4-FFF2-40B4-BE49-F238E27FC236}">
                <a16:creationId xmlns:a16="http://schemas.microsoft.com/office/drawing/2014/main" id="{108567E3-AF20-46DB-9BD3-5DFB37ED918F}"/>
              </a:ext>
            </a:extLst>
          </p:cNvPr>
          <p:cNvPicPr/>
          <p:nvPr/>
        </p:nvPicPr>
        <p:blipFill>
          <a:blip r:embed="rId3"/>
          <a:srcRect b="25909"/>
          <a:stretch>
            <a:fillRect/>
          </a:stretch>
        </p:blipFill>
        <p:spPr bwMode="auto">
          <a:xfrm>
            <a:off x="4073978" y="6400799"/>
            <a:ext cx="4465203" cy="32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022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093641" y="62609"/>
            <a:ext cx="8798312" cy="72482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Estimated Percent of Total Net-Migrant Flows to and From Texas and Other States, 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014" y="6602051"/>
            <a:ext cx="5943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US Census Bureau, 2019 ACS Migration Flows, 2019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CE69CE3-1A81-416B-A7CB-0455703036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047531"/>
              </p:ext>
            </p:extLst>
          </p:nvPr>
        </p:nvGraphicFramePr>
        <p:xfrm>
          <a:off x="959005" y="776287"/>
          <a:ext cx="11067585" cy="577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781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164468"/>
              </p:ext>
            </p:extLst>
          </p:nvPr>
        </p:nvGraphicFramePr>
        <p:xfrm>
          <a:off x="0" y="1229777"/>
          <a:ext cx="3971263" cy="322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674943"/>
              </p:ext>
            </p:extLst>
          </p:nvPr>
        </p:nvGraphicFramePr>
        <p:xfrm>
          <a:off x="5135419" y="1625600"/>
          <a:ext cx="6724072" cy="3785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706585"/>
              </p:ext>
            </p:extLst>
          </p:nvPr>
        </p:nvGraphicFramePr>
        <p:xfrm>
          <a:off x="1598276" y="3632933"/>
          <a:ext cx="4581237" cy="283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37708" y="5577784"/>
            <a:ext cx="4315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86.4% of growth has been from minority groups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2937" y="317958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Race/Ethnic Composition, Texas, 2010-2019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6472543"/>
            <a:ext cx="8001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 2019 Population Estimates					</a:t>
            </a:r>
          </a:p>
        </p:txBody>
      </p:sp>
    </p:spTree>
    <p:extLst>
      <p:ext uri="{BB962C8B-B14F-4D97-AF65-F5344CB8AC3E}">
        <p14:creationId xmlns:p14="http://schemas.microsoft.com/office/powerpoint/2010/main" val="188902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1756223" y="1587421"/>
          <a:ext cx="9829800" cy="5134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1756221" y="312383"/>
            <a:ext cx="9829801" cy="45705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Numeric Change in Age Group by Race/Ethnicity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, Texas, 2010-2019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" y="6575413"/>
            <a:ext cx="8001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US Census Bureau </a:t>
            </a:r>
            <a:r>
              <a:rPr lang="en-US" sz="1100" noProof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2019 Population Estimates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35096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19203" y="61331"/>
            <a:ext cx="9088582" cy="107647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Median Age and Change for Select States and the US, 2010 and 2018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50299462"/>
              </p:ext>
            </p:extLst>
          </p:nvPr>
        </p:nvGraphicFramePr>
        <p:xfrm>
          <a:off x="1554019" y="1326573"/>
          <a:ext cx="84582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4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018371" y="206297"/>
            <a:ext cx="6194502" cy="67592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Total Fertility Rate for Select States, 2008-2018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2417686"/>
              </p:ext>
            </p:extLst>
          </p:nvPr>
        </p:nvGraphicFramePr>
        <p:xfrm>
          <a:off x="2018371" y="1622502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744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871004"/>
              </p:ext>
            </p:extLst>
          </p:nvPr>
        </p:nvGraphicFramePr>
        <p:xfrm>
          <a:off x="2687782" y="1209965"/>
          <a:ext cx="7204363" cy="535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1800905" y="290945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chemeClr val="accent1"/>
                </a:solidFill>
              </a:rPr>
              <a:t>Crude Birth Rates by Race/Ethnicity, Texas, 2006-2018</a:t>
            </a:r>
            <a:r>
              <a:rPr lang="en-US" sz="2400" b="1" noProof="0" dirty="0">
                <a:solidFill>
                  <a:schemeClr val="accent1"/>
                </a:solidFill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072" y="6562119"/>
            <a:ext cx="8001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Centers for Disease Control and Prevention, National Center for Health Statistics, National Vital Statistics Report</a:t>
            </a:r>
          </a:p>
        </p:txBody>
      </p:sp>
    </p:spTree>
    <p:extLst>
      <p:ext uri="{BB962C8B-B14F-4D97-AF65-F5344CB8AC3E}">
        <p14:creationId xmlns:p14="http://schemas.microsoft.com/office/powerpoint/2010/main" val="4179767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BC1FA3B-F0C1-4F58-90BE-DCC7501F4B28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2309627"/>
              </p:ext>
            </p:extLst>
          </p:nvPr>
        </p:nvGraphicFramePr>
        <p:xfrm>
          <a:off x="2167890" y="1600824"/>
          <a:ext cx="3825875" cy="459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828800" y="367997"/>
            <a:ext cx="5670395" cy="35253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US Population Pyramid, 2010 and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6506033"/>
            <a:ext cx="24577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2018 Population Estimates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/>
          </p:nvPr>
        </p:nvGraphicFramePr>
        <p:xfrm>
          <a:off x="6130290" y="1600200"/>
          <a:ext cx="3893820" cy="459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1400" y="1231330"/>
            <a:ext cx="35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2010                                             2018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14BB05-72D1-44D9-98E9-432DE800C14B}"/>
              </a:ext>
            </a:extLst>
          </p:cNvPr>
          <p:cNvCxnSpPr>
            <a:cxnSpLocks/>
          </p:cNvCxnSpPr>
          <p:nvPr/>
        </p:nvCxnSpPr>
        <p:spPr>
          <a:xfrm flipV="1">
            <a:off x="5205478" y="5458522"/>
            <a:ext cx="2048762" cy="352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43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04387064"/>
              </p:ext>
            </p:extLst>
          </p:nvPr>
        </p:nvGraphicFramePr>
        <p:xfrm>
          <a:off x="2282190" y="1668964"/>
          <a:ext cx="3863340" cy="4576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685143" y="216212"/>
            <a:ext cx="5419493" cy="68707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Texas Population Pyramid, 2010 and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6506033"/>
            <a:ext cx="24577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2018 Population Estimates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834511"/>
              </p:ext>
            </p:extLst>
          </p:nvPr>
        </p:nvGraphicFramePr>
        <p:xfrm>
          <a:off x="6145530" y="1676399"/>
          <a:ext cx="3863340" cy="4620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94890" y="1351039"/>
            <a:ext cx="35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2010                                             2018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B3096F-3A84-4567-B3A2-DD9DC1031C79}"/>
              </a:ext>
            </a:extLst>
          </p:cNvPr>
          <p:cNvCxnSpPr>
            <a:cxnSpLocks/>
          </p:cNvCxnSpPr>
          <p:nvPr/>
        </p:nvCxnSpPr>
        <p:spPr>
          <a:xfrm flipV="1">
            <a:off x="5503127" y="5558884"/>
            <a:ext cx="1601509" cy="323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20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49362" y="0"/>
            <a:ext cx="9693275" cy="12287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Texas White (non-Hispanic) and Hispanic Populations by Age, 2019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56856440"/>
              </p:ext>
            </p:extLst>
          </p:nvPr>
        </p:nvGraphicFramePr>
        <p:xfrm>
          <a:off x="914400" y="1479395"/>
          <a:ext cx="9067800" cy="589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6554085"/>
            <a:ext cx="27991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Texas Demographic Center, 2018 Population Estimates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0583291-20CC-4196-8372-F5AB36B8C481}"/>
              </a:ext>
            </a:extLst>
          </p:cNvPr>
          <p:cNvCxnSpPr/>
          <p:nvPr/>
        </p:nvCxnSpPr>
        <p:spPr>
          <a:xfrm flipH="1">
            <a:off x="2152185" y="2040674"/>
            <a:ext cx="1349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417BF3-0992-4C37-91EE-B605880EEB53}"/>
              </a:ext>
            </a:extLst>
          </p:cNvPr>
          <p:cNvCxnSpPr>
            <a:cxnSpLocks/>
          </p:cNvCxnSpPr>
          <p:nvPr/>
        </p:nvCxnSpPr>
        <p:spPr>
          <a:xfrm flipV="1">
            <a:off x="3568390" y="1700561"/>
            <a:ext cx="0" cy="752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71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90199349"/>
              </p:ext>
            </p:extLst>
          </p:nvPr>
        </p:nvGraphicFramePr>
        <p:xfrm>
          <a:off x="1414345" y="1248233"/>
          <a:ext cx="8458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868757" y="223407"/>
            <a:ext cx="7549376" cy="64474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Texas Population Pyramid by Race/Ethnicity,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1698" y="6467922"/>
            <a:ext cx="24577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2019 Population Estimates</a:t>
            </a:r>
          </a:p>
        </p:txBody>
      </p:sp>
    </p:spTree>
    <p:extLst>
      <p:ext uri="{BB962C8B-B14F-4D97-AF65-F5344CB8AC3E}">
        <p14:creationId xmlns:p14="http://schemas.microsoft.com/office/powerpoint/2010/main" val="17483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Growth and Congressional Seat Change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21964" y="929389"/>
          <a:ext cx="8999834" cy="55222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6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0382">
                  <a:extLst>
                    <a:ext uri="{9D8B030D-6E8A-4147-A177-3AD203B41FA5}">
                      <a16:colId xmlns:a16="http://schemas.microsoft.com/office/drawing/2014/main" val="844658184"/>
                    </a:ext>
                  </a:extLst>
                </a:gridCol>
              </a:tblGrid>
              <a:tr h="653651">
                <a:tc>
                  <a:txBody>
                    <a:bodyPr/>
                    <a:lstStyle/>
                    <a:p>
                      <a:pPr marL="117475" indent="0" algn="l"/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Population</a:t>
                      </a:r>
                      <a:endParaRPr lang="en-US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2020 Population</a:t>
                      </a:r>
                      <a:endParaRPr lang="en-US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Numeric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Change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2010-2020</a:t>
                      </a:r>
                      <a:endParaRPr lang="en-US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Percent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Change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2010-2020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Congressional Seat Change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3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United States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308,745,538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331,449,281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22,703,743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7.4%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25,145,561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29,145,505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3,999,944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18,801,310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21,538,187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2,736,877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9,535,483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10,439,388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903,905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118346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5,029,196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5,773,714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744,518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805305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3,831,074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4,237,256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406,182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128006"/>
                  </a:ext>
                </a:extLst>
              </a:tr>
              <a:tr h="3187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989,415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1,084,225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7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37,253,956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39,538,223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2,284,267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42627"/>
                  </a:ext>
                </a:extLst>
              </a:tr>
              <a:tr h="3847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19,378,102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20,201,249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823,147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056116"/>
                  </a:ext>
                </a:extLst>
              </a:tr>
              <a:tr h="3847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12,702,379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13,002,700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300,321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584441"/>
                  </a:ext>
                </a:extLst>
              </a:tr>
              <a:tr h="3847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11,536,504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11,799,448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262,944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209"/>
                  </a:ext>
                </a:extLst>
              </a:tr>
              <a:tr h="3847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9,883,640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10,077,331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193,691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5642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12,830,632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12,812,508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-18,124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92329"/>
                  </a:ext>
                </a:extLst>
              </a:tr>
              <a:tr h="2895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1,852,994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1,793,716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-59,278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-3.20%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6045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6396339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Count			</a:t>
            </a:r>
          </a:p>
        </p:txBody>
      </p:sp>
    </p:spTree>
    <p:extLst>
      <p:ext uri="{BB962C8B-B14F-4D97-AF65-F5344CB8AC3E}">
        <p14:creationId xmlns:p14="http://schemas.microsoft.com/office/powerpoint/2010/main" val="405537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414345" y="1248233"/>
          <a:ext cx="8458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1698" y="6467922"/>
            <a:ext cx="24577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2019 Population Estimates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631D37-E271-4929-B41A-86B0140C578C}"/>
              </a:ext>
            </a:extLst>
          </p:cNvPr>
          <p:cNvSpPr txBox="1">
            <a:spLocks/>
          </p:cNvSpPr>
          <p:nvPr/>
        </p:nvSpPr>
        <p:spPr>
          <a:xfrm>
            <a:off x="1868757" y="223407"/>
            <a:ext cx="7549376" cy="644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accent1"/>
                </a:solidFill>
              </a:rPr>
              <a:t>Texas Population Pyramid by Race/Ethnicity, 2019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26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414345" y="1248233"/>
          <a:ext cx="8458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1698" y="6467922"/>
            <a:ext cx="24577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2019 Population Estimates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9BF943-C334-462F-95B9-AAC058E34288}"/>
              </a:ext>
            </a:extLst>
          </p:cNvPr>
          <p:cNvSpPr txBox="1">
            <a:spLocks/>
          </p:cNvSpPr>
          <p:nvPr/>
        </p:nvSpPr>
        <p:spPr>
          <a:xfrm>
            <a:off x="1868757" y="223407"/>
            <a:ext cx="7549376" cy="644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Texas Population Pyramid by Race/Ethnicity, 2019</a:t>
            </a:r>
          </a:p>
        </p:txBody>
      </p:sp>
    </p:spTree>
    <p:extLst>
      <p:ext uri="{BB962C8B-B14F-4D97-AF65-F5344CB8AC3E}">
        <p14:creationId xmlns:p14="http://schemas.microsoft.com/office/powerpoint/2010/main" val="2405991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25361548"/>
              </p:ext>
            </p:extLst>
          </p:nvPr>
        </p:nvGraphicFramePr>
        <p:xfrm>
          <a:off x="1414345" y="1248233"/>
          <a:ext cx="8458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1698" y="6467922"/>
            <a:ext cx="24577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2019 Population Estimates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00A788-AC2F-4136-A303-B40365110624}"/>
              </a:ext>
            </a:extLst>
          </p:cNvPr>
          <p:cNvSpPr txBox="1">
            <a:spLocks/>
          </p:cNvSpPr>
          <p:nvPr/>
        </p:nvSpPr>
        <p:spPr>
          <a:xfrm>
            <a:off x="1868757" y="223407"/>
            <a:ext cx="7549376" cy="644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Texas Population Pyramid by Race/Ethnicity, 2019</a:t>
            </a:r>
          </a:p>
        </p:txBody>
      </p:sp>
    </p:spTree>
    <p:extLst>
      <p:ext uri="{BB962C8B-B14F-4D97-AF65-F5344CB8AC3E}">
        <p14:creationId xmlns:p14="http://schemas.microsoft.com/office/powerpoint/2010/main" val="23363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28078" y="-204415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Civilian Labor Force by Occupation, Texas, 2007, 2017 and 2017-2017 Change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7813103"/>
              </p:ext>
            </p:extLst>
          </p:nvPr>
        </p:nvGraphicFramePr>
        <p:xfrm>
          <a:off x="339633" y="1196556"/>
          <a:ext cx="11777473" cy="555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54290" y="6555378"/>
            <a:ext cx="64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2007, 2017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72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4787" y="-51771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Change in Undergraduate College Enrollment by State, 2010 to 2019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10162004"/>
              </p:ext>
            </p:extLst>
          </p:nvPr>
        </p:nvGraphicFramePr>
        <p:xfrm>
          <a:off x="429332" y="1387712"/>
          <a:ext cx="11333335" cy="508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676400" y="647700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2010-2019 Table B14007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48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-56997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Change in Graduate and Professional School Enrollment by State, 2010 to 2019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85365132"/>
              </p:ext>
            </p:extLst>
          </p:nvPr>
        </p:nvGraphicFramePr>
        <p:xfrm>
          <a:off x="449362" y="1544754"/>
          <a:ext cx="11103429" cy="455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17863" y="6546423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2010-2019 Table B14007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70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394200" y="19323"/>
            <a:ext cx="7756525" cy="9747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College and Graduate Enrollment, Texas, 2007-2019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064066"/>
              </p:ext>
            </p:extLst>
          </p:nvPr>
        </p:nvGraphicFramePr>
        <p:xfrm>
          <a:off x="919017" y="1190844"/>
          <a:ext cx="9886577" cy="510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215841" y="6592456"/>
            <a:ext cx="64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 1-Year Estimates, 2007-2019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36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412520"/>
              </p:ext>
            </p:extLst>
          </p:nvPr>
        </p:nvGraphicFramePr>
        <p:xfrm>
          <a:off x="1432548" y="1149170"/>
          <a:ext cx="10497312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91622" y="-177728"/>
            <a:ext cx="8779164" cy="124734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College and Graduate Enrollment by Race/Ethnicity, Texas, 2008-2019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6477001"/>
            <a:ext cx="64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 1-Year Estimates, 2008-2019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57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5313265"/>
              </p:ext>
            </p:extLst>
          </p:nvPr>
        </p:nvGraphicFramePr>
        <p:xfrm>
          <a:off x="501513" y="1205346"/>
          <a:ext cx="11707091" cy="633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642327" y="-305584"/>
            <a:ext cx="10672619" cy="148692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Educational Attainment of Persons Age 25 Years and Older by Race/Ethnicity, Texas,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471063" y="1547091"/>
            <a:ext cx="121228" cy="159200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7757392" y="2413702"/>
            <a:ext cx="61537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39.9</a:t>
            </a:r>
            <a:r>
              <a:rPr lang="en-US" sz="1050" dirty="0">
                <a:solidFill>
                  <a:schemeClr val="bg1"/>
                </a:solidFill>
              </a:rPr>
              <a:t>%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3953" y="2939464"/>
            <a:ext cx="697829" cy="31173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70.1 %</a:t>
            </a:r>
          </a:p>
        </p:txBody>
      </p:sp>
    </p:spTree>
    <p:extLst>
      <p:ext uri="{BB962C8B-B14F-4D97-AF65-F5344CB8AC3E}">
        <p14:creationId xmlns:p14="http://schemas.microsoft.com/office/powerpoint/2010/main" val="1809963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989488" y="-1523"/>
            <a:ext cx="9328727" cy="82247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the Population Aged-25 Years and Older with a Bachelor’s Degree or Higher by Race/Ethnicity, Texas, 2007 and 2019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62042866"/>
              </p:ext>
            </p:extLst>
          </p:nvPr>
        </p:nvGraphicFramePr>
        <p:xfrm>
          <a:off x="969818" y="1311564"/>
          <a:ext cx="10409381" cy="495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6627168"/>
            <a:ext cx="5943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US Census Bureau, ACS 1-Year Estimates, 2007, 2019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695" y="240145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6.1%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3276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7.7%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7520" y="37805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5.4%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2958" y="16906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7.8%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4617" y="1379650"/>
            <a:ext cx="188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in percent</a:t>
            </a:r>
          </a:p>
        </p:txBody>
      </p:sp>
      <p:cxnSp>
        <p:nvCxnSpPr>
          <p:cNvPr id="11" name="Straight Arrow Connector 10"/>
          <p:cNvCxnSpPr>
            <a:cxnSpLocks/>
            <a:endCxn id="10" idx="1"/>
          </p:cNvCxnSpPr>
          <p:nvPr/>
        </p:nvCxnSpPr>
        <p:spPr>
          <a:xfrm flipV="1">
            <a:off x="6218331" y="1875354"/>
            <a:ext cx="2224627" cy="15024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74304" y="2041109"/>
            <a:ext cx="549922" cy="130845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24226" y="2025604"/>
            <a:ext cx="862374" cy="162032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3925455" y="2025603"/>
            <a:ext cx="2298773" cy="49936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44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62B580-08D7-4777-B716-83A12E7A22D9}"/>
              </a:ext>
            </a:extLst>
          </p:cNvPr>
          <p:cNvSpPr/>
          <p:nvPr/>
        </p:nvSpPr>
        <p:spPr>
          <a:xfrm>
            <a:off x="1524000" y="6396339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Vintage Population Estimates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C61929-66B5-4161-9AA0-8016629CF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14387"/>
            <a:ext cx="86868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06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4579602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Lloyd Potter, Ph.D.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TDC@UTSA.edu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E154C2-A844-4539-8A09-88266C93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034" y="851727"/>
            <a:ext cx="7285070" cy="5869748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 rot="21366823">
            <a:off x="6570061" y="2928897"/>
            <a:ext cx="1520662" cy="1699462"/>
          </a:xfrm>
          <a:prstGeom prst="triangle">
            <a:avLst/>
          </a:prstGeom>
          <a:noFill/>
          <a:ln w="38100">
            <a:solidFill>
              <a:schemeClr val="accent2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6126230" y="2575932"/>
            <a:ext cx="1260538" cy="3123326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4" descr="Interstate 35 mar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68" y="2033639"/>
            <a:ext cx="258306" cy="2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689391" y="412742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Estimated Population by County, Texas, 2020</a:t>
            </a:r>
            <a:r>
              <a:rPr lang="en-US" sz="2400" noProof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2" y="6510049"/>
            <a:ext cx="2996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</a:t>
            </a:r>
          </a:p>
        </p:txBody>
      </p:sp>
    </p:spTree>
    <p:extLst>
      <p:ext uri="{BB962C8B-B14F-4D97-AF65-F5344CB8AC3E}">
        <p14:creationId xmlns:p14="http://schemas.microsoft.com/office/powerpoint/2010/main" val="35359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39E8718-815B-411F-8021-8B23C3F76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86" y="886522"/>
            <a:ext cx="7198885" cy="5971478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728422" y="421396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Estimated Numeric Change, Texas Counties, 2010-2020</a:t>
            </a:r>
            <a:r>
              <a:rPr lang="en-US" sz="2400" noProof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5229" y="1723451"/>
            <a:ext cx="297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101 counties lost population over the decade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3320" y="6598364"/>
            <a:ext cx="3025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191BD7-0CC8-4C33-86AA-9D049E615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954" y="5188448"/>
            <a:ext cx="1189831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8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156D74-76DD-4B31-BF50-0A9EDEC5E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7" t="4829" r="3698" b="5838"/>
          <a:stretch/>
        </p:blipFill>
        <p:spPr>
          <a:xfrm>
            <a:off x="2681868" y="886522"/>
            <a:ext cx="7409986" cy="5971478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769288" y="418318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Estimated Percent Population Change, Texas Counties, 2010-2020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616" y="6478194"/>
            <a:ext cx="3155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U.S. Census Bureau, 2020 Population Estimates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ACF4B8-E403-49A1-B019-253EABCA1070}"/>
              </a:ext>
            </a:extLst>
          </p:cNvPr>
          <p:cNvSpPr/>
          <p:nvPr/>
        </p:nvSpPr>
        <p:spPr>
          <a:xfrm>
            <a:off x="9183581" y="1225661"/>
            <a:ext cx="26223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5327B"/>
                </a:solidFill>
                <a:latin typeface="Century Gothic" panose="020B0502020202020204" pitchFamily="34" charset="0"/>
              </a:rPr>
              <a:t>Suburban ring counties are among the fastest growing</a:t>
            </a:r>
            <a:endParaRPr lang="en-US" sz="11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EDA52A-674D-4790-B185-6188AD1708BB}"/>
              </a:ext>
            </a:extLst>
          </p:cNvPr>
          <p:cNvCxnSpPr>
            <a:cxnSpLocks/>
          </p:cNvCxnSpPr>
          <p:nvPr/>
        </p:nvCxnSpPr>
        <p:spPr>
          <a:xfrm flipH="1">
            <a:off x="8329226" y="1656548"/>
            <a:ext cx="854355" cy="91583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9E5CA4-5A50-4994-B911-571E62D2D234}"/>
              </a:ext>
            </a:extLst>
          </p:cNvPr>
          <p:cNvCxnSpPr>
            <a:cxnSpLocks/>
          </p:cNvCxnSpPr>
          <p:nvPr/>
        </p:nvCxnSpPr>
        <p:spPr>
          <a:xfrm flipH="1">
            <a:off x="8879078" y="1656548"/>
            <a:ext cx="304503" cy="2587502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4CAC52-E67B-49B5-B10F-3EFB4CEFCF7E}"/>
              </a:ext>
            </a:extLst>
          </p:cNvPr>
          <p:cNvCxnSpPr>
            <a:cxnSpLocks/>
          </p:cNvCxnSpPr>
          <p:nvPr/>
        </p:nvCxnSpPr>
        <p:spPr>
          <a:xfrm flipH="1">
            <a:off x="7777976" y="1656548"/>
            <a:ext cx="1405605" cy="2342696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B07B6BA4-6FC8-40C3-A984-18ACE373F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61" y="5142956"/>
            <a:ext cx="1134065" cy="15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2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2E7B5-E756-4443-97C8-87ABC180D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" t="3301" r="3563" b="9903"/>
          <a:stretch/>
        </p:blipFill>
        <p:spPr>
          <a:xfrm>
            <a:off x="2465928" y="919975"/>
            <a:ext cx="7260144" cy="58685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4E346-320A-4ED5-A4BF-0135FBBFF822}"/>
              </a:ext>
            </a:extLst>
          </p:cNvPr>
          <p:cNvSpPr txBox="1">
            <a:spLocks/>
          </p:cNvSpPr>
          <p:nvPr/>
        </p:nvSpPr>
        <p:spPr>
          <a:xfrm>
            <a:off x="2300869" y="30123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Natural Increase (Decrease),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C841C-3E04-43BF-82C5-F895339DA84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9BA22-CC80-4767-B6C6-03B6132B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52" y="5172772"/>
            <a:ext cx="9715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35812-D9AC-4229-854C-DFD912BC9E2D}"/>
              </a:ext>
            </a:extLst>
          </p:cNvPr>
          <p:cNvSpPr txBox="1"/>
          <p:nvPr/>
        </p:nvSpPr>
        <p:spPr>
          <a:xfrm>
            <a:off x="7796561" y="1143963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86 counties had natural decrease over the decade (1/3 of Texas’ counties)</a:t>
            </a:r>
          </a:p>
        </p:txBody>
      </p:sp>
    </p:spTree>
    <p:extLst>
      <p:ext uri="{BB962C8B-B14F-4D97-AF65-F5344CB8AC3E}">
        <p14:creationId xmlns:p14="http://schemas.microsoft.com/office/powerpoint/2010/main" val="100037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7D739-1E86-4AB2-A7D4-25E9D4F4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21" y="890518"/>
            <a:ext cx="7354230" cy="6034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4430C8-9B8B-4E6B-AF76-4109F2E80F87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72AB38-0136-456D-AFEF-A3E0F284FA26}"/>
              </a:ext>
            </a:extLst>
          </p:cNvPr>
          <p:cNvSpPr txBox="1">
            <a:spLocks/>
          </p:cNvSpPr>
          <p:nvPr/>
        </p:nvSpPr>
        <p:spPr>
          <a:xfrm>
            <a:off x="1921728" y="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Population Change from Domestic Migration,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ED587-6729-4D28-8A36-C44EC08D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5008292"/>
            <a:ext cx="1104900" cy="125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1A696-35AB-40A0-A093-8739638B2DB1}"/>
              </a:ext>
            </a:extLst>
          </p:cNvPr>
          <p:cNvSpPr txBox="1"/>
          <p:nvPr/>
        </p:nvSpPr>
        <p:spPr>
          <a:xfrm>
            <a:off x="7796561" y="1143963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than half (134) of counties had net out domestic migration</a:t>
            </a:r>
          </a:p>
        </p:txBody>
      </p:sp>
    </p:spTree>
    <p:extLst>
      <p:ext uri="{BB962C8B-B14F-4D97-AF65-F5344CB8AC3E}">
        <p14:creationId xmlns:p14="http://schemas.microsoft.com/office/powerpoint/2010/main" val="2143820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101D5-E861-4F8E-A628-956226BB6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5" t="6906" b="5470"/>
          <a:stretch/>
        </p:blipFill>
        <p:spPr>
          <a:xfrm>
            <a:off x="2520176" y="869428"/>
            <a:ext cx="7370955" cy="591051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4E5B38-3F7D-4A67-B54D-D1CCD75D5D6F}"/>
              </a:ext>
            </a:extLst>
          </p:cNvPr>
          <p:cNvSpPr txBox="1">
            <a:spLocks/>
          </p:cNvSpPr>
          <p:nvPr/>
        </p:nvSpPr>
        <p:spPr>
          <a:xfrm>
            <a:off x="1737733" y="39044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International Migrants,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B38EF-A8CE-4260-A795-0CBCA0F21CC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861D1-706F-42BB-ADE0-2653E45A4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07" y="4969397"/>
            <a:ext cx="8667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86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D1DF319F2048B3E62B9641678531" ma:contentTypeVersion="13" ma:contentTypeDescription="Create a new document." ma:contentTypeScope="" ma:versionID="50a7753f872e4cfca2a4b7a9a3400574">
  <xsd:schema xmlns:xsd="http://www.w3.org/2001/XMLSchema" xmlns:xs="http://www.w3.org/2001/XMLSchema" xmlns:p="http://schemas.microsoft.com/office/2006/metadata/properties" xmlns:ns3="8865c3b5-672f-488d-b474-fd2e6972fa66" xmlns:ns4="122656c6-b205-4b62-909d-389f9e348b2b" targetNamespace="http://schemas.microsoft.com/office/2006/metadata/properties" ma:root="true" ma:fieldsID="763b770c41b169756f268df9f9434cd4" ns3:_="" ns4:_="">
    <xsd:import namespace="8865c3b5-672f-488d-b474-fd2e6972fa66"/>
    <xsd:import namespace="122656c6-b205-4b62-909d-389f9e348b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5c3b5-672f-488d-b474-fd2e6972fa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6c6-b205-4b62-909d-389f9e348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272F3D-D714-4AE0-B34F-BA8ECE7BB7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5c3b5-672f-488d-b474-fd2e6972fa66"/>
    <ds:schemaRef ds:uri="122656c6-b205-4b62-909d-389f9e348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6717D3-C7A6-437C-8864-D9C4D75542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1484A1-434B-4BD9-91E0-487B0D646ADF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22656c6-b205-4b62-909d-389f9e348b2b"/>
    <ds:schemaRef ds:uri="8865c3b5-672f-488d-b474-fd2e6972fa6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18625</TotalTime>
  <Words>1243</Words>
  <Application>Microsoft Office PowerPoint</Application>
  <PresentationFormat>Widescreen</PresentationFormat>
  <Paragraphs>195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Century Gothic</vt:lpstr>
      <vt:lpstr>Times New Roman</vt:lpstr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Population Growth and Congressional Seat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Estimated Percent of Total Net-Migrant Flows to and From Texas and Other States, 2019</vt:lpstr>
      <vt:lpstr>PowerPoint Presentation</vt:lpstr>
      <vt:lpstr>PowerPoint Presentation</vt:lpstr>
      <vt:lpstr>Median Age and Change for Select States and the US, 2010 and 2018</vt:lpstr>
      <vt:lpstr>Total Fertility Rate for Select States, 2008-2018</vt:lpstr>
      <vt:lpstr>PowerPoint Presentation</vt:lpstr>
      <vt:lpstr>US Population Pyramid, 2010 and 2018</vt:lpstr>
      <vt:lpstr>Texas Population Pyramid, 2010 and 2018</vt:lpstr>
      <vt:lpstr>Texas White (non-Hispanic) and Hispanic Populations by Age, 2019</vt:lpstr>
      <vt:lpstr>Texas Population Pyramid by Race/Ethnicity, 2019</vt:lpstr>
      <vt:lpstr>PowerPoint Presentation</vt:lpstr>
      <vt:lpstr>PowerPoint Presentation</vt:lpstr>
      <vt:lpstr>PowerPoint Presentation</vt:lpstr>
      <vt:lpstr>Percent of Civilian Labor Force by Occupation, Texas, 2007, 2017 and 2017-2017 Change</vt:lpstr>
      <vt:lpstr>Change in Undergraduate College Enrollment by State, 2010 to 2019</vt:lpstr>
      <vt:lpstr>Change in Graduate and Professional School Enrollment by State, 2010 to 2019</vt:lpstr>
      <vt:lpstr>College and Graduate Enrollment, Texas, 2007-2019</vt:lpstr>
      <vt:lpstr>College and Graduate Enrollment by Race/Ethnicity, Texas, 2008-2019</vt:lpstr>
      <vt:lpstr>Educational Attainment of Persons Age 25 Years and Older by Race/Ethnicity, Texas, 2019</vt:lpstr>
      <vt:lpstr>Percent of the Population Aged-25 Years and Older with a Bachelor’s Degree or Higher by Race/Ethnicity, Texas, 2007 and 2019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Lloyd Potter</cp:lastModifiedBy>
  <cp:revision>702</cp:revision>
  <cp:lastPrinted>2021-05-12T17:36:29Z</cp:lastPrinted>
  <dcterms:created xsi:type="dcterms:W3CDTF">2016-06-30T18:52:57Z</dcterms:created>
  <dcterms:modified xsi:type="dcterms:W3CDTF">2021-05-27T21:14:15Z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0x010100809ED1DF319F2048B3E62B9641678531</vt:lpwstr>
  </property>
</Properties>
</file>