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50"/>
  </p:notesMasterIdLst>
  <p:sldIdLst>
    <p:sldId id="549" r:id="rId10"/>
    <p:sldId id="604" r:id="rId11"/>
    <p:sldId id="890" r:id="rId12"/>
    <p:sldId id="859" r:id="rId13"/>
    <p:sldId id="860" r:id="rId14"/>
    <p:sldId id="864" r:id="rId15"/>
    <p:sldId id="877" r:id="rId16"/>
    <p:sldId id="865" r:id="rId17"/>
    <p:sldId id="866" r:id="rId18"/>
    <p:sldId id="867" r:id="rId19"/>
    <p:sldId id="868" r:id="rId20"/>
    <p:sldId id="812" r:id="rId21"/>
    <p:sldId id="678" r:id="rId22"/>
    <p:sldId id="767" r:id="rId23"/>
    <p:sldId id="891" r:id="rId24"/>
    <p:sldId id="817" r:id="rId25"/>
    <p:sldId id="818" r:id="rId26"/>
    <p:sldId id="775" r:id="rId27"/>
    <p:sldId id="892" r:id="rId28"/>
    <p:sldId id="886" r:id="rId29"/>
    <p:sldId id="839" r:id="rId30"/>
    <p:sldId id="887" r:id="rId31"/>
    <p:sldId id="888" r:id="rId32"/>
    <p:sldId id="889" r:id="rId33"/>
    <p:sldId id="881" r:id="rId34"/>
    <p:sldId id="883" r:id="rId35"/>
    <p:sldId id="885" r:id="rId36"/>
    <p:sldId id="884" r:id="rId37"/>
    <p:sldId id="850" r:id="rId38"/>
    <p:sldId id="874" r:id="rId39"/>
    <p:sldId id="875" r:id="rId40"/>
    <p:sldId id="876" r:id="rId41"/>
    <p:sldId id="853" r:id="rId42"/>
    <p:sldId id="825" r:id="rId43"/>
    <p:sldId id="826" r:id="rId44"/>
    <p:sldId id="878" r:id="rId45"/>
    <p:sldId id="879" r:id="rId46"/>
    <p:sldId id="880" r:id="rId47"/>
    <p:sldId id="862" r:id="rId48"/>
    <p:sldId id="544" r:id="rId4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 Potter" initials="LP" lastIdx="1" clrIdx="0">
    <p:extLst>
      <p:ext uri="{19B8F6BF-5375-455C-9EA6-DF929625EA0E}">
        <p15:presenceInfo xmlns:p15="http://schemas.microsoft.com/office/powerpoint/2012/main" userId="S-1-5-21-1922958001-1748050809-1695950106-235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0183" autoAdjust="0"/>
  </p:normalViewPr>
  <p:slideViewPr>
    <p:cSldViewPr snapToGrid="0">
      <p:cViewPr varScale="1">
        <p:scale>
          <a:sx n="166" d="100"/>
          <a:sy n="166" d="100"/>
        </p:scale>
        <p:origin x="11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4B11CDF2-B49D-4F29-9719-A2681B39098C}"/>
    <pc:docChg chg="modSld">
      <pc:chgData name="Lloyd Potter" userId="b8349ac3-7baa-4f39-ad63-c7da5d241fae" providerId="ADAL" clId="{4B11CDF2-B49D-4F29-9719-A2681B39098C}" dt="2021-10-14T14:42:18.707" v="4" actId="20577"/>
      <pc:docMkLst>
        <pc:docMk/>
      </pc:docMkLst>
      <pc:sldChg chg="modSp">
        <pc:chgData name="Lloyd Potter" userId="b8349ac3-7baa-4f39-ad63-c7da5d241fae" providerId="ADAL" clId="{4B11CDF2-B49D-4F29-9719-A2681B39098C}" dt="2021-10-14T14:42:18.707" v="4" actId="20577"/>
        <pc:sldMkLst>
          <pc:docMk/>
          <pc:sldMk cId="3710229541" sldId="549"/>
        </pc:sldMkLst>
        <pc:spChg chg="mod">
          <ac:chgData name="Lloyd Potter" userId="b8349ac3-7baa-4f39-ad63-c7da5d241fae" providerId="ADAL" clId="{4B11CDF2-B49D-4F29-9719-A2681B39098C}" dt="2021-10-14T14:42:18.707" v="4" actId="20577"/>
          <ac:spMkLst>
            <pc:docMk/>
            <pc:sldMk cId="3710229541" sldId="54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66161691868066"/>
          <c:y val="0.16329917030526875"/>
          <c:w val="0.17275019026625701"/>
          <c:h val="0.6143092189440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784025892069E-2"/>
          <c:y val="0.13280467899601164"/>
          <c:w val="0.89378334153543304"/>
          <c:h val="0.744869171698500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0937499999999999E-2"/>
                  <c:y val="1.640624899075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FB-45D2-BF4F-2B0F5FA2C175}"/>
                </c:ext>
              </c:extLst>
            </c:dLbl>
            <c:dLbl>
              <c:idx val="10"/>
              <c:layout>
                <c:manualLayout>
                  <c:x val="1.7187500000000001E-2"/>
                  <c:y val="2.109374870240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FB-45D2-BF4F-2B0F5FA2C175}"/>
                </c:ext>
              </c:extLst>
            </c:dLbl>
            <c:dLbl>
              <c:idx val="20"/>
              <c:layout>
                <c:manualLayout>
                  <c:x val="3.125E-2"/>
                  <c:y val="2.343749855822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FB-45D2-BF4F-2B0F5FA2C175}"/>
                </c:ext>
              </c:extLst>
            </c:dLbl>
            <c:dLbl>
              <c:idx val="30"/>
              <c:layout>
                <c:manualLayout>
                  <c:x val="-3.90625E-2"/>
                  <c:y val="-3.749999769315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FB-45D2-BF4F-2B0F5FA2C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329262</c:v>
                </c:pt>
                <c:pt idx="1">
                  <c:v>333889</c:v>
                </c:pt>
                <c:pt idx="2">
                  <c:v>338692</c:v>
                </c:pt>
                <c:pt idx="3">
                  <c:v>343559</c:v>
                </c:pt>
                <c:pt idx="4">
                  <c:v>348531</c:v>
                </c:pt>
                <c:pt idx="5">
                  <c:v>353589</c:v>
                </c:pt>
                <c:pt idx="6">
                  <c:v>358689</c:v>
                </c:pt>
                <c:pt idx="7">
                  <c:v>363818</c:v>
                </c:pt>
                <c:pt idx="8">
                  <c:v>368987</c:v>
                </c:pt>
                <c:pt idx="9">
                  <c:v>374227</c:v>
                </c:pt>
                <c:pt idx="10">
                  <c:v>379592</c:v>
                </c:pt>
                <c:pt idx="11">
                  <c:v>384983</c:v>
                </c:pt>
                <c:pt idx="12">
                  <c:v>390334</c:v>
                </c:pt>
                <c:pt idx="13">
                  <c:v>395711</c:v>
                </c:pt>
                <c:pt idx="14">
                  <c:v>401025</c:v>
                </c:pt>
                <c:pt idx="15">
                  <c:v>406284</c:v>
                </c:pt>
                <c:pt idx="16">
                  <c:v>411525</c:v>
                </c:pt>
                <c:pt idx="17">
                  <c:v>416739</c:v>
                </c:pt>
                <c:pt idx="18">
                  <c:v>421917</c:v>
                </c:pt>
                <c:pt idx="19">
                  <c:v>427072</c:v>
                </c:pt>
                <c:pt idx="20">
                  <c:v>432245</c:v>
                </c:pt>
                <c:pt idx="21">
                  <c:v>437379</c:v>
                </c:pt>
                <c:pt idx="22">
                  <c:v>442551</c:v>
                </c:pt>
                <c:pt idx="23">
                  <c:v>447737</c:v>
                </c:pt>
                <c:pt idx="24">
                  <c:v>453009</c:v>
                </c:pt>
                <c:pt idx="25">
                  <c:v>458314</c:v>
                </c:pt>
                <c:pt idx="26">
                  <c:v>463724</c:v>
                </c:pt>
                <c:pt idx="27">
                  <c:v>469204</c:v>
                </c:pt>
                <c:pt idx="28">
                  <c:v>474749</c:v>
                </c:pt>
                <c:pt idx="29">
                  <c:v>480391</c:v>
                </c:pt>
                <c:pt idx="30">
                  <c:v>486128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FB-45D2-BF4F-2B0F5FA2C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2896528"/>
        <c:axId val="39930208"/>
      </c:lineChart>
      <c:catAx>
        <c:axId val="21028965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30208"/>
        <c:crosses val="autoZero"/>
        <c:auto val="1"/>
        <c:lblAlgn val="ctr"/>
        <c:lblOffset val="100"/>
        <c:noMultiLvlLbl val="0"/>
      </c:catAx>
      <c:valAx>
        <c:axId val="3993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89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Lubbock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50-46EC-A2C4-72A32EBB0B7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50-46EC-A2C4-72A32EBB0B71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50-46EC-A2C4-72A32EBB0B71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50-46EC-A2C4-72A32EBB0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317210</c:v>
                </c:pt>
                <c:pt idx="1">
                  <c:v>321818</c:v>
                </c:pt>
                <c:pt idx="2">
                  <c:v>326611</c:v>
                </c:pt>
                <c:pt idx="3">
                  <c:v>331479</c:v>
                </c:pt>
                <c:pt idx="4">
                  <c:v>336447</c:v>
                </c:pt>
                <c:pt idx="5">
                  <c:v>341499</c:v>
                </c:pt>
                <c:pt idx="6">
                  <c:v>346604</c:v>
                </c:pt>
                <c:pt idx="7">
                  <c:v>351739</c:v>
                </c:pt>
                <c:pt idx="8">
                  <c:v>356905</c:v>
                </c:pt>
                <c:pt idx="9">
                  <c:v>362163</c:v>
                </c:pt>
                <c:pt idx="10">
                  <c:v>367552</c:v>
                </c:pt>
                <c:pt idx="11">
                  <c:v>372967</c:v>
                </c:pt>
                <c:pt idx="12">
                  <c:v>378354</c:v>
                </c:pt>
                <c:pt idx="13">
                  <c:v>383775</c:v>
                </c:pt>
                <c:pt idx="14">
                  <c:v>389132</c:v>
                </c:pt>
                <c:pt idx="15">
                  <c:v>394456</c:v>
                </c:pt>
                <c:pt idx="16">
                  <c:v>399757</c:v>
                </c:pt>
                <c:pt idx="17">
                  <c:v>405033</c:v>
                </c:pt>
                <c:pt idx="18">
                  <c:v>410286</c:v>
                </c:pt>
                <c:pt idx="19">
                  <c:v>415500</c:v>
                </c:pt>
                <c:pt idx="20">
                  <c:v>420729</c:v>
                </c:pt>
                <c:pt idx="21">
                  <c:v>425948</c:v>
                </c:pt>
                <c:pt idx="22">
                  <c:v>431200</c:v>
                </c:pt>
                <c:pt idx="23">
                  <c:v>436451</c:v>
                </c:pt>
                <c:pt idx="24">
                  <c:v>441784</c:v>
                </c:pt>
                <c:pt idx="25">
                  <c:v>447153</c:v>
                </c:pt>
                <c:pt idx="26">
                  <c:v>452630</c:v>
                </c:pt>
                <c:pt idx="27">
                  <c:v>458169</c:v>
                </c:pt>
                <c:pt idx="28">
                  <c:v>463787</c:v>
                </c:pt>
                <c:pt idx="29">
                  <c:v>469499</c:v>
                </c:pt>
                <c:pt idx="30">
                  <c:v>475308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50-46EC-A2C4-72A32EBB0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33202</c:v>
                </c:pt>
                <c:pt idx="1">
                  <c:v>32901</c:v>
                </c:pt>
                <c:pt idx="2">
                  <c:v>32583</c:v>
                </c:pt>
                <c:pt idx="3">
                  <c:v>32291</c:v>
                </c:pt>
                <c:pt idx="4">
                  <c:v>31974</c:v>
                </c:pt>
                <c:pt idx="5">
                  <c:v>31646</c:v>
                </c:pt>
                <c:pt idx="6">
                  <c:v>31339</c:v>
                </c:pt>
                <c:pt idx="7">
                  <c:v>31014</c:v>
                </c:pt>
                <c:pt idx="8">
                  <c:v>30663</c:v>
                </c:pt>
                <c:pt idx="9">
                  <c:v>30301</c:v>
                </c:pt>
                <c:pt idx="10">
                  <c:v>29937</c:v>
                </c:pt>
                <c:pt idx="11">
                  <c:v>29576</c:v>
                </c:pt>
                <c:pt idx="12">
                  <c:v>29207</c:v>
                </c:pt>
                <c:pt idx="13">
                  <c:v>28817</c:v>
                </c:pt>
                <c:pt idx="14">
                  <c:v>28448</c:v>
                </c:pt>
                <c:pt idx="15">
                  <c:v>28053</c:v>
                </c:pt>
                <c:pt idx="16">
                  <c:v>27663</c:v>
                </c:pt>
                <c:pt idx="17">
                  <c:v>27287</c:v>
                </c:pt>
                <c:pt idx="18">
                  <c:v>26893</c:v>
                </c:pt>
                <c:pt idx="19">
                  <c:v>26518</c:v>
                </c:pt>
                <c:pt idx="20">
                  <c:v>26130</c:v>
                </c:pt>
                <c:pt idx="21">
                  <c:v>25736</c:v>
                </c:pt>
                <c:pt idx="22">
                  <c:v>25334</c:v>
                </c:pt>
                <c:pt idx="23">
                  <c:v>24929</c:v>
                </c:pt>
                <c:pt idx="24">
                  <c:v>24530</c:v>
                </c:pt>
                <c:pt idx="25">
                  <c:v>24130</c:v>
                </c:pt>
                <c:pt idx="26">
                  <c:v>23715</c:v>
                </c:pt>
                <c:pt idx="27">
                  <c:v>23304</c:v>
                </c:pt>
                <c:pt idx="28">
                  <c:v>22893</c:v>
                </c:pt>
                <c:pt idx="29">
                  <c:v>22515</c:v>
                </c:pt>
                <c:pt idx="30">
                  <c:v>22101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0-46EC-A2C4-72A32EBB0B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Hockley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#,##0</c:formatCode>
                <c:ptCount val="31"/>
                <c:pt idx="0">
                  <c:v>24636</c:v>
                </c:pt>
                <c:pt idx="1">
                  <c:v>24799</c:v>
                </c:pt>
                <c:pt idx="2">
                  <c:v>24959</c:v>
                </c:pt>
                <c:pt idx="3">
                  <c:v>25129</c:v>
                </c:pt>
                <c:pt idx="4">
                  <c:v>25280</c:v>
                </c:pt>
                <c:pt idx="5">
                  <c:v>25459</c:v>
                </c:pt>
                <c:pt idx="6">
                  <c:v>25608</c:v>
                </c:pt>
                <c:pt idx="7">
                  <c:v>25760</c:v>
                </c:pt>
                <c:pt idx="8">
                  <c:v>25901</c:v>
                </c:pt>
                <c:pt idx="9">
                  <c:v>26045</c:v>
                </c:pt>
                <c:pt idx="10">
                  <c:v>26181</c:v>
                </c:pt>
                <c:pt idx="11">
                  <c:v>26298</c:v>
                </c:pt>
                <c:pt idx="12">
                  <c:v>26431</c:v>
                </c:pt>
                <c:pt idx="13">
                  <c:v>26534</c:v>
                </c:pt>
                <c:pt idx="14">
                  <c:v>26653</c:v>
                </c:pt>
                <c:pt idx="15">
                  <c:v>26760</c:v>
                </c:pt>
                <c:pt idx="16">
                  <c:v>26883</c:v>
                </c:pt>
                <c:pt idx="17">
                  <c:v>26983</c:v>
                </c:pt>
                <c:pt idx="18">
                  <c:v>27095</c:v>
                </c:pt>
                <c:pt idx="19">
                  <c:v>27192</c:v>
                </c:pt>
                <c:pt idx="20">
                  <c:v>27287</c:v>
                </c:pt>
                <c:pt idx="21">
                  <c:v>27400</c:v>
                </c:pt>
                <c:pt idx="22">
                  <c:v>27504</c:v>
                </c:pt>
                <c:pt idx="23">
                  <c:v>27592</c:v>
                </c:pt>
                <c:pt idx="24">
                  <c:v>27710</c:v>
                </c:pt>
                <c:pt idx="25">
                  <c:v>27822</c:v>
                </c:pt>
                <c:pt idx="26">
                  <c:v>27918</c:v>
                </c:pt>
                <c:pt idx="27">
                  <c:v>28011</c:v>
                </c:pt>
                <c:pt idx="28">
                  <c:v>28094</c:v>
                </c:pt>
                <c:pt idx="29">
                  <c:v>28193</c:v>
                </c:pt>
                <c:pt idx="30">
                  <c:v>28285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50-46EC-A2C4-72A32EBB0B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Garza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#,##0</c:formatCode>
                <c:ptCount val="31"/>
                <c:pt idx="0">
                  <c:v>6784</c:v>
                </c:pt>
                <c:pt idx="1">
                  <c:v>6820</c:v>
                </c:pt>
                <c:pt idx="2">
                  <c:v>6850</c:v>
                </c:pt>
                <c:pt idx="3">
                  <c:v>6882</c:v>
                </c:pt>
                <c:pt idx="4">
                  <c:v>6917</c:v>
                </c:pt>
                <c:pt idx="5">
                  <c:v>6959</c:v>
                </c:pt>
                <c:pt idx="6">
                  <c:v>6988</c:v>
                </c:pt>
                <c:pt idx="7">
                  <c:v>7029</c:v>
                </c:pt>
                <c:pt idx="8">
                  <c:v>7076</c:v>
                </c:pt>
                <c:pt idx="9">
                  <c:v>7113</c:v>
                </c:pt>
                <c:pt idx="10">
                  <c:v>7159</c:v>
                </c:pt>
                <c:pt idx="11">
                  <c:v>7208</c:v>
                </c:pt>
                <c:pt idx="12">
                  <c:v>7242</c:v>
                </c:pt>
                <c:pt idx="13">
                  <c:v>7281</c:v>
                </c:pt>
                <c:pt idx="14">
                  <c:v>7318</c:v>
                </c:pt>
                <c:pt idx="15">
                  <c:v>7355</c:v>
                </c:pt>
                <c:pt idx="16">
                  <c:v>7406</c:v>
                </c:pt>
                <c:pt idx="17">
                  <c:v>7447</c:v>
                </c:pt>
                <c:pt idx="18">
                  <c:v>7486</c:v>
                </c:pt>
                <c:pt idx="19">
                  <c:v>7521</c:v>
                </c:pt>
                <c:pt idx="20">
                  <c:v>7559</c:v>
                </c:pt>
                <c:pt idx="21">
                  <c:v>7601</c:v>
                </c:pt>
                <c:pt idx="22">
                  <c:v>7648</c:v>
                </c:pt>
                <c:pt idx="23">
                  <c:v>7688</c:v>
                </c:pt>
                <c:pt idx="24">
                  <c:v>7729</c:v>
                </c:pt>
                <c:pt idx="25">
                  <c:v>7770</c:v>
                </c:pt>
                <c:pt idx="26">
                  <c:v>7802</c:v>
                </c:pt>
                <c:pt idx="27">
                  <c:v>7838</c:v>
                </c:pt>
                <c:pt idx="28">
                  <c:v>7868</c:v>
                </c:pt>
                <c:pt idx="29">
                  <c:v>7905</c:v>
                </c:pt>
                <c:pt idx="30">
                  <c:v>7930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50-46EC-A2C4-72A32EBB0B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Crosby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#,##0</c:formatCode>
                <c:ptCount val="31"/>
                <c:pt idx="0">
                  <c:v>6464</c:v>
                </c:pt>
                <c:pt idx="1">
                  <c:v>6509</c:v>
                </c:pt>
                <c:pt idx="2">
                  <c:v>6547</c:v>
                </c:pt>
                <c:pt idx="3">
                  <c:v>6582</c:v>
                </c:pt>
                <c:pt idx="4">
                  <c:v>6619</c:v>
                </c:pt>
                <c:pt idx="5">
                  <c:v>6653</c:v>
                </c:pt>
                <c:pt idx="6">
                  <c:v>6686</c:v>
                </c:pt>
                <c:pt idx="7">
                  <c:v>6708</c:v>
                </c:pt>
                <c:pt idx="8">
                  <c:v>6734</c:v>
                </c:pt>
                <c:pt idx="9">
                  <c:v>6748</c:v>
                </c:pt>
                <c:pt idx="10">
                  <c:v>6757</c:v>
                </c:pt>
                <c:pt idx="11">
                  <c:v>6769</c:v>
                </c:pt>
                <c:pt idx="12">
                  <c:v>6776</c:v>
                </c:pt>
                <c:pt idx="13">
                  <c:v>6774</c:v>
                </c:pt>
                <c:pt idx="14">
                  <c:v>6770</c:v>
                </c:pt>
                <c:pt idx="15">
                  <c:v>6761</c:v>
                </c:pt>
                <c:pt idx="16">
                  <c:v>6753</c:v>
                </c:pt>
                <c:pt idx="17">
                  <c:v>6747</c:v>
                </c:pt>
                <c:pt idx="18">
                  <c:v>6731</c:v>
                </c:pt>
                <c:pt idx="19">
                  <c:v>6727</c:v>
                </c:pt>
                <c:pt idx="20">
                  <c:v>6720</c:v>
                </c:pt>
                <c:pt idx="21">
                  <c:v>6703</c:v>
                </c:pt>
                <c:pt idx="22">
                  <c:v>6678</c:v>
                </c:pt>
                <c:pt idx="23">
                  <c:v>6675</c:v>
                </c:pt>
                <c:pt idx="24">
                  <c:v>6667</c:v>
                </c:pt>
                <c:pt idx="25">
                  <c:v>6668</c:v>
                </c:pt>
                <c:pt idx="26">
                  <c:v>6654</c:v>
                </c:pt>
                <c:pt idx="27">
                  <c:v>6649</c:v>
                </c:pt>
                <c:pt idx="28">
                  <c:v>6635</c:v>
                </c:pt>
                <c:pt idx="29">
                  <c:v>6624</c:v>
                </c:pt>
                <c:pt idx="30">
                  <c:v>6609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50-46EC-A2C4-72A32EBB0B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Lynn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#,##0</c:formatCode>
                <c:ptCount val="31"/>
                <c:pt idx="0">
                  <c:v>5588</c:v>
                </c:pt>
                <c:pt idx="1">
                  <c:v>5562</c:v>
                </c:pt>
                <c:pt idx="2">
                  <c:v>5534</c:v>
                </c:pt>
                <c:pt idx="3">
                  <c:v>5498</c:v>
                </c:pt>
                <c:pt idx="4">
                  <c:v>5465</c:v>
                </c:pt>
                <c:pt idx="5">
                  <c:v>5437</c:v>
                </c:pt>
                <c:pt idx="6">
                  <c:v>5399</c:v>
                </c:pt>
                <c:pt idx="7">
                  <c:v>5371</c:v>
                </c:pt>
                <c:pt idx="8">
                  <c:v>5348</c:v>
                </c:pt>
                <c:pt idx="9">
                  <c:v>5316</c:v>
                </c:pt>
                <c:pt idx="10">
                  <c:v>5283</c:v>
                </c:pt>
                <c:pt idx="11">
                  <c:v>5247</c:v>
                </c:pt>
                <c:pt idx="12">
                  <c:v>5204</c:v>
                </c:pt>
                <c:pt idx="13">
                  <c:v>5162</c:v>
                </c:pt>
                <c:pt idx="14">
                  <c:v>5123</c:v>
                </c:pt>
                <c:pt idx="15">
                  <c:v>5067</c:v>
                </c:pt>
                <c:pt idx="16">
                  <c:v>5015</c:v>
                </c:pt>
                <c:pt idx="17">
                  <c:v>4959</c:v>
                </c:pt>
                <c:pt idx="18">
                  <c:v>4900</c:v>
                </c:pt>
                <c:pt idx="19">
                  <c:v>4845</c:v>
                </c:pt>
                <c:pt idx="20">
                  <c:v>4796</c:v>
                </c:pt>
                <c:pt idx="21">
                  <c:v>4728</c:v>
                </c:pt>
                <c:pt idx="22">
                  <c:v>4673</c:v>
                </c:pt>
                <c:pt idx="23">
                  <c:v>4611</c:v>
                </c:pt>
                <c:pt idx="24">
                  <c:v>4558</c:v>
                </c:pt>
                <c:pt idx="25">
                  <c:v>4493</c:v>
                </c:pt>
                <c:pt idx="26">
                  <c:v>4440</c:v>
                </c:pt>
                <c:pt idx="27">
                  <c:v>4386</c:v>
                </c:pt>
                <c:pt idx="28">
                  <c:v>4327</c:v>
                </c:pt>
                <c:pt idx="29">
                  <c:v>4268</c:v>
                </c:pt>
                <c:pt idx="30">
                  <c:v>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50-46EC-A2C4-72A32EBB0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91648"/>
        <c:axId val="256738000"/>
      </c:lineChart>
      <c:catAx>
        <c:axId val="38891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8000"/>
        <c:crosses val="autoZero"/>
        <c:auto val="1"/>
        <c:lblAlgn val="ctr"/>
        <c:lblOffset val="100"/>
        <c:noMultiLvlLbl val="0"/>
      </c:catAx>
      <c:valAx>
        <c:axId val="2567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14062500000001"/>
          <c:y val="8.8925375927326744E-2"/>
          <c:w val="0.110484375"/>
          <c:h val="0.7166803200861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327631552420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D5-47DB-AB66-2DAE937D89CF}"/>
                </c:ext>
              </c:extLst>
            </c:dLbl>
            <c:dLbl>
              <c:idx val="30"/>
              <c:layout>
                <c:manualLayout>
                  <c:x val="-4.6891413148426091E-2"/>
                  <c:y val="-5.934518430184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5-47DB-AB66-2DAE937D8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33202</c:v>
                </c:pt>
                <c:pt idx="1">
                  <c:v>32901</c:v>
                </c:pt>
                <c:pt idx="2">
                  <c:v>32583</c:v>
                </c:pt>
                <c:pt idx="3">
                  <c:v>32291</c:v>
                </c:pt>
                <c:pt idx="4">
                  <c:v>31974</c:v>
                </c:pt>
                <c:pt idx="5">
                  <c:v>31646</c:v>
                </c:pt>
                <c:pt idx="6">
                  <c:v>31339</c:v>
                </c:pt>
                <c:pt idx="7">
                  <c:v>31014</c:v>
                </c:pt>
                <c:pt idx="8">
                  <c:v>30663</c:v>
                </c:pt>
                <c:pt idx="9">
                  <c:v>30301</c:v>
                </c:pt>
                <c:pt idx="10">
                  <c:v>29937</c:v>
                </c:pt>
                <c:pt idx="11">
                  <c:v>29576</c:v>
                </c:pt>
                <c:pt idx="12">
                  <c:v>29207</c:v>
                </c:pt>
                <c:pt idx="13">
                  <c:v>28817</c:v>
                </c:pt>
                <c:pt idx="14">
                  <c:v>28448</c:v>
                </c:pt>
                <c:pt idx="15">
                  <c:v>28053</c:v>
                </c:pt>
                <c:pt idx="16">
                  <c:v>27663</c:v>
                </c:pt>
                <c:pt idx="17">
                  <c:v>27287</c:v>
                </c:pt>
                <c:pt idx="18">
                  <c:v>26893</c:v>
                </c:pt>
                <c:pt idx="19">
                  <c:v>26518</c:v>
                </c:pt>
                <c:pt idx="20">
                  <c:v>26130</c:v>
                </c:pt>
                <c:pt idx="21">
                  <c:v>25736</c:v>
                </c:pt>
                <c:pt idx="22">
                  <c:v>25334</c:v>
                </c:pt>
                <c:pt idx="23">
                  <c:v>24929</c:v>
                </c:pt>
                <c:pt idx="24">
                  <c:v>24530</c:v>
                </c:pt>
                <c:pt idx="25">
                  <c:v>24130</c:v>
                </c:pt>
                <c:pt idx="26">
                  <c:v>23715</c:v>
                </c:pt>
                <c:pt idx="27">
                  <c:v>23304</c:v>
                </c:pt>
                <c:pt idx="28">
                  <c:v>22893</c:v>
                </c:pt>
                <c:pt idx="29">
                  <c:v>22515</c:v>
                </c:pt>
                <c:pt idx="30">
                  <c:v>22101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0-46EC-A2C4-72A32EBB0B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Hockley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495912806539508E-3"/>
                  <c:y val="-3.808851631233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5-47DB-AB66-2DAE937D89CF}"/>
                </c:ext>
              </c:extLst>
            </c:dLbl>
            <c:dLbl>
              <c:idx val="30"/>
              <c:layout>
                <c:manualLayout>
                  <c:x val="-4.9359382261501147E-2"/>
                  <c:y val="-6.171899167391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5-47DB-AB66-2DAE937D8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#,##0</c:formatCode>
                <c:ptCount val="31"/>
                <c:pt idx="0">
                  <c:v>24636</c:v>
                </c:pt>
                <c:pt idx="1">
                  <c:v>24799</c:v>
                </c:pt>
                <c:pt idx="2">
                  <c:v>24959</c:v>
                </c:pt>
                <c:pt idx="3">
                  <c:v>25129</c:v>
                </c:pt>
                <c:pt idx="4">
                  <c:v>25280</c:v>
                </c:pt>
                <c:pt idx="5">
                  <c:v>25459</c:v>
                </c:pt>
                <c:pt idx="6">
                  <c:v>25608</c:v>
                </c:pt>
                <c:pt idx="7">
                  <c:v>25760</c:v>
                </c:pt>
                <c:pt idx="8">
                  <c:v>25901</c:v>
                </c:pt>
                <c:pt idx="9">
                  <c:v>26045</c:v>
                </c:pt>
                <c:pt idx="10">
                  <c:v>26181</c:v>
                </c:pt>
                <c:pt idx="11">
                  <c:v>26298</c:v>
                </c:pt>
                <c:pt idx="12">
                  <c:v>26431</c:v>
                </c:pt>
                <c:pt idx="13">
                  <c:v>26534</c:v>
                </c:pt>
                <c:pt idx="14">
                  <c:v>26653</c:v>
                </c:pt>
                <c:pt idx="15">
                  <c:v>26760</c:v>
                </c:pt>
                <c:pt idx="16">
                  <c:v>26883</c:v>
                </c:pt>
                <c:pt idx="17">
                  <c:v>26983</c:v>
                </c:pt>
                <c:pt idx="18">
                  <c:v>27095</c:v>
                </c:pt>
                <c:pt idx="19">
                  <c:v>27192</c:v>
                </c:pt>
                <c:pt idx="20">
                  <c:v>27287</c:v>
                </c:pt>
                <c:pt idx="21">
                  <c:v>27400</c:v>
                </c:pt>
                <c:pt idx="22">
                  <c:v>27504</c:v>
                </c:pt>
                <c:pt idx="23">
                  <c:v>27592</c:v>
                </c:pt>
                <c:pt idx="24">
                  <c:v>27710</c:v>
                </c:pt>
                <c:pt idx="25">
                  <c:v>27822</c:v>
                </c:pt>
                <c:pt idx="26">
                  <c:v>27918</c:v>
                </c:pt>
                <c:pt idx="27">
                  <c:v>28011</c:v>
                </c:pt>
                <c:pt idx="28">
                  <c:v>28094</c:v>
                </c:pt>
                <c:pt idx="29">
                  <c:v>28193</c:v>
                </c:pt>
                <c:pt idx="30">
                  <c:v>28285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50-46EC-A2C4-72A32EBB0B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Garza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7019536696125863E-3"/>
                  <c:y val="-4.035472532525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D5-47DB-AB66-2DAE937D89CF}"/>
                </c:ext>
              </c:extLst>
            </c:dLbl>
            <c:dLbl>
              <c:idx val="30"/>
              <c:layout>
                <c:manualLayout>
                  <c:x val="-3.2083598469975744E-2"/>
                  <c:y val="-3.79809179531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5-47DB-AB66-2DAE937D8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#,##0</c:formatCode>
                <c:ptCount val="31"/>
                <c:pt idx="0">
                  <c:v>6784</c:v>
                </c:pt>
                <c:pt idx="1">
                  <c:v>6820</c:v>
                </c:pt>
                <c:pt idx="2">
                  <c:v>6850</c:v>
                </c:pt>
                <c:pt idx="3">
                  <c:v>6882</c:v>
                </c:pt>
                <c:pt idx="4">
                  <c:v>6917</c:v>
                </c:pt>
                <c:pt idx="5">
                  <c:v>6959</c:v>
                </c:pt>
                <c:pt idx="6">
                  <c:v>6988</c:v>
                </c:pt>
                <c:pt idx="7">
                  <c:v>7029</c:v>
                </c:pt>
                <c:pt idx="8">
                  <c:v>7076</c:v>
                </c:pt>
                <c:pt idx="9">
                  <c:v>7113</c:v>
                </c:pt>
                <c:pt idx="10">
                  <c:v>7159</c:v>
                </c:pt>
                <c:pt idx="11">
                  <c:v>7208</c:v>
                </c:pt>
                <c:pt idx="12">
                  <c:v>7242</c:v>
                </c:pt>
                <c:pt idx="13">
                  <c:v>7281</c:v>
                </c:pt>
                <c:pt idx="14">
                  <c:v>7318</c:v>
                </c:pt>
                <c:pt idx="15">
                  <c:v>7355</c:v>
                </c:pt>
                <c:pt idx="16">
                  <c:v>7406</c:v>
                </c:pt>
                <c:pt idx="17">
                  <c:v>7447</c:v>
                </c:pt>
                <c:pt idx="18">
                  <c:v>7486</c:v>
                </c:pt>
                <c:pt idx="19">
                  <c:v>7521</c:v>
                </c:pt>
                <c:pt idx="20">
                  <c:v>7559</c:v>
                </c:pt>
                <c:pt idx="21">
                  <c:v>7601</c:v>
                </c:pt>
                <c:pt idx="22">
                  <c:v>7648</c:v>
                </c:pt>
                <c:pt idx="23">
                  <c:v>7688</c:v>
                </c:pt>
                <c:pt idx="24">
                  <c:v>7729</c:v>
                </c:pt>
                <c:pt idx="25">
                  <c:v>7770</c:v>
                </c:pt>
                <c:pt idx="26">
                  <c:v>7802</c:v>
                </c:pt>
                <c:pt idx="27">
                  <c:v>7838</c:v>
                </c:pt>
                <c:pt idx="28">
                  <c:v>7868</c:v>
                </c:pt>
                <c:pt idx="29">
                  <c:v>7905</c:v>
                </c:pt>
                <c:pt idx="30">
                  <c:v>7930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50-46EC-A2C4-72A32EBB0B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Crosby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061335931113736E-2"/>
                  <c:y val="-7.1214221162212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D5-47DB-AB66-2DAE937D89CF}"/>
                </c:ext>
              </c:extLst>
            </c:dLbl>
            <c:dLbl>
              <c:idx val="30"/>
              <c:layout>
                <c:manualLayout>
                  <c:x val="-2.9615629356900871E-2"/>
                  <c:y val="2.848568846488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D5-47DB-AB66-2DAE937D8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#,##0</c:formatCode>
                <c:ptCount val="31"/>
                <c:pt idx="0">
                  <c:v>6464</c:v>
                </c:pt>
                <c:pt idx="1">
                  <c:v>6509</c:v>
                </c:pt>
                <c:pt idx="2">
                  <c:v>6547</c:v>
                </c:pt>
                <c:pt idx="3">
                  <c:v>6582</c:v>
                </c:pt>
                <c:pt idx="4">
                  <c:v>6619</c:v>
                </c:pt>
                <c:pt idx="5">
                  <c:v>6653</c:v>
                </c:pt>
                <c:pt idx="6">
                  <c:v>6686</c:v>
                </c:pt>
                <c:pt idx="7">
                  <c:v>6708</c:v>
                </c:pt>
                <c:pt idx="8">
                  <c:v>6734</c:v>
                </c:pt>
                <c:pt idx="9">
                  <c:v>6748</c:v>
                </c:pt>
                <c:pt idx="10">
                  <c:v>6757</c:v>
                </c:pt>
                <c:pt idx="11">
                  <c:v>6769</c:v>
                </c:pt>
                <c:pt idx="12">
                  <c:v>6776</c:v>
                </c:pt>
                <c:pt idx="13">
                  <c:v>6774</c:v>
                </c:pt>
                <c:pt idx="14">
                  <c:v>6770</c:v>
                </c:pt>
                <c:pt idx="15">
                  <c:v>6761</c:v>
                </c:pt>
                <c:pt idx="16">
                  <c:v>6753</c:v>
                </c:pt>
                <c:pt idx="17">
                  <c:v>6747</c:v>
                </c:pt>
                <c:pt idx="18">
                  <c:v>6731</c:v>
                </c:pt>
                <c:pt idx="19">
                  <c:v>6727</c:v>
                </c:pt>
                <c:pt idx="20">
                  <c:v>6720</c:v>
                </c:pt>
                <c:pt idx="21">
                  <c:v>6703</c:v>
                </c:pt>
                <c:pt idx="22">
                  <c:v>6678</c:v>
                </c:pt>
                <c:pt idx="23">
                  <c:v>6675</c:v>
                </c:pt>
                <c:pt idx="24">
                  <c:v>6667</c:v>
                </c:pt>
                <c:pt idx="25">
                  <c:v>6668</c:v>
                </c:pt>
                <c:pt idx="26">
                  <c:v>6654</c:v>
                </c:pt>
                <c:pt idx="27">
                  <c:v>6649</c:v>
                </c:pt>
                <c:pt idx="28">
                  <c:v>6635</c:v>
                </c:pt>
                <c:pt idx="29">
                  <c:v>6624</c:v>
                </c:pt>
                <c:pt idx="30">
                  <c:v>6609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50-46EC-A2C4-72A32EBB0B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Lynn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679691130750575E-3"/>
                  <c:y val="5.222376218562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D5-47DB-AB66-2DAE937D89CF}"/>
                </c:ext>
              </c:extLst>
            </c:dLbl>
            <c:dLbl>
              <c:idx val="30"/>
              <c:layout>
                <c:manualLayout>
                  <c:x val="-4.6891413148426091E-2"/>
                  <c:y val="6.88404137901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D5-47DB-AB66-2DAE937D8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#,##0</c:formatCode>
                <c:ptCount val="31"/>
                <c:pt idx="0">
                  <c:v>5588</c:v>
                </c:pt>
                <c:pt idx="1">
                  <c:v>5562</c:v>
                </c:pt>
                <c:pt idx="2">
                  <c:v>5534</c:v>
                </c:pt>
                <c:pt idx="3">
                  <c:v>5498</c:v>
                </c:pt>
                <c:pt idx="4">
                  <c:v>5465</c:v>
                </c:pt>
                <c:pt idx="5">
                  <c:v>5437</c:v>
                </c:pt>
                <c:pt idx="6">
                  <c:v>5399</c:v>
                </c:pt>
                <c:pt idx="7">
                  <c:v>5371</c:v>
                </c:pt>
                <c:pt idx="8">
                  <c:v>5348</c:v>
                </c:pt>
                <c:pt idx="9">
                  <c:v>5316</c:v>
                </c:pt>
                <c:pt idx="10">
                  <c:v>5283</c:v>
                </c:pt>
                <c:pt idx="11">
                  <c:v>5247</c:v>
                </c:pt>
                <c:pt idx="12">
                  <c:v>5204</c:v>
                </c:pt>
                <c:pt idx="13">
                  <c:v>5162</c:v>
                </c:pt>
                <c:pt idx="14">
                  <c:v>5123</c:v>
                </c:pt>
                <c:pt idx="15">
                  <c:v>5067</c:v>
                </c:pt>
                <c:pt idx="16">
                  <c:v>5015</c:v>
                </c:pt>
                <c:pt idx="17">
                  <c:v>4959</c:v>
                </c:pt>
                <c:pt idx="18">
                  <c:v>4900</c:v>
                </c:pt>
                <c:pt idx="19">
                  <c:v>4845</c:v>
                </c:pt>
                <c:pt idx="20">
                  <c:v>4796</c:v>
                </c:pt>
                <c:pt idx="21">
                  <c:v>4728</c:v>
                </c:pt>
                <c:pt idx="22">
                  <c:v>4673</c:v>
                </c:pt>
                <c:pt idx="23">
                  <c:v>4611</c:v>
                </c:pt>
                <c:pt idx="24">
                  <c:v>4558</c:v>
                </c:pt>
                <c:pt idx="25">
                  <c:v>4493</c:v>
                </c:pt>
                <c:pt idx="26">
                  <c:v>4440</c:v>
                </c:pt>
                <c:pt idx="27">
                  <c:v>4386</c:v>
                </c:pt>
                <c:pt idx="28">
                  <c:v>4327</c:v>
                </c:pt>
                <c:pt idx="29">
                  <c:v>4268</c:v>
                </c:pt>
                <c:pt idx="30">
                  <c:v>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50-46EC-A2C4-72A32EBB0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91648"/>
        <c:axId val="2567380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Lubbock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2550-46EC-A2C4-72A32EBB0B71}"/>
                      </c:ext>
                    </c:extLst>
                  </c:dLbl>
                  <c:dLbl>
                    <c:idx val="9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2550-46EC-A2C4-72A32EBB0B71}"/>
                      </c:ext>
                    </c:extLst>
                  </c:dLbl>
                  <c:dLbl>
                    <c:idx val="2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2550-46EC-A2C4-72A32EBB0B71}"/>
                      </c:ext>
                    </c:extLst>
                  </c:dLbl>
                  <c:dLbl>
                    <c:idx val="3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2550-46EC-A2C4-72A32EBB0B7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numCache>
                      <c:formatCode>0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Sheet1!$B$2:$B$32</c15:sqref>
                        </c15:formulaRef>
                      </c:ext>
                    </c:extLst>
                    <c:numCache>
                      <c:formatCode>#,##0</c:formatCode>
                      <c:ptCount val="31"/>
                      <c:pt idx="0">
                        <c:v>317210</c:v>
                      </c:pt>
                      <c:pt idx="1">
                        <c:v>321818</c:v>
                      </c:pt>
                      <c:pt idx="2">
                        <c:v>326611</c:v>
                      </c:pt>
                      <c:pt idx="3">
                        <c:v>331479</c:v>
                      </c:pt>
                      <c:pt idx="4">
                        <c:v>336447</c:v>
                      </c:pt>
                      <c:pt idx="5">
                        <c:v>341499</c:v>
                      </c:pt>
                      <c:pt idx="6">
                        <c:v>346604</c:v>
                      </c:pt>
                      <c:pt idx="7">
                        <c:v>351739</c:v>
                      </c:pt>
                      <c:pt idx="8">
                        <c:v>356905</c:v>
                      </c:pt>
                      <c:pt idx="9">
                        <c:v>362163</c:v>
                      </c:pt>
                      <c:pt idx="10">
                        <c:v>367552</c:v>
                      </c:pt>
                      <c:pt idx="11">
                        <c:v>372967</c:v>
                      </c:pt>
                      <c:pt idx="12">
                        <c:v>378354</c:v>
                      </c:pt>
                      <c:pt idx="13">
                        <c:v>383775</c:v>
                      </c:pt>
                      <c:pt idx="14">
                        <c:v>389132</c:v>
                      </c:pt>
                      <c:pt idx="15">
                        <c:v>394456</c:v>
                      </c:pt>
                      <c:pt idx="16">
                        <c:v>399757</c:v>
                      </c:pt>
                      <c:pt idx="17">
                        <c:v>405033</c:v>
                      </c:pt>
                      <c:pt idx="18">
                        <c:v>410286</c:v>
                      </c:pt>
                      <c:pt idx="19">
                        <c:v>415500</c:v>
                      </c:pt>
                      <c:pt idx="20">
                        <c:v>420729</c:v>
                      </c:pt>
                      <c:pt idx="21">
                        <c:v>425948</c:v>
                      </c:pt>
                      <c:pt idx="22">
                        <c:v>431200</c:v>
                      </c:pt>
                      <c:pt idx="23">
                        <c:v>436451</c:v>
                      </c:pt>
                      <c:pt idx="24">
                        <c:v>441784</c:v>
                      </c:pt>
                      <c:pt idx="25">
                        <c:v>447153</c:v>
                      </c:pt>
                      <c:pt idx="26">
                        <c:v>452630</c:v>
                      </c:pt>
                      <c:pt idx="27">
                        <c:v>458169</c:v>
                      </c:pt>
                      <c:pt idx="28">
                        <c:v>463787</c:v>
                      </c:pt>
                      <c:pt idx="29">
                        <c:v>469499</c:v>
                      </c:pt>
                      <c:pt idx="30">
                        <c:v>475308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2550-46EC-A2C4-72A32EBB0B71}"/>
                  </c:ext>
                </c:extLst>
              </c15:ser>
            </c15:filteredLineSeries>
          </c:ext>
        </c:extLst>
      </c:lineChart>
      <c:catAx>
        <c:axId val="38891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8000"/>
        <c:crosses val="autoZero"/>
        <c:auto val="1"/>
        <c:lblAlgn val="ctr"/>
        <c:lblOffset val="100"/>
        <c:noMultiLvlLbl val="0"/>
      </c:catAx>
      <c:valAx>
        <c:axId val="2567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51562996903477"/>
          <c:y val="0.12427461026101601"/>
          <c:w val="0.110484375"/>
          <c:h val="0.7166803200861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2"/>
              <c:layout>
                <c:manualLayout>
                  <c:x val="-0.12537604576771655"/>
                  <c:y val="-0.264460982747232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PieSeries>
            <c15:filteredPieSeries>
              <c15:ser>
                <c:idx val="2"/>
                <c:order val="2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PieSeries>
            <c15:filteredPieSeries>
              <c15:ser>
                <c:idx val="3"/>
                <c:order val="3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PieSeries>
            <c15:filteredPieSeries>
              <c15:ser>
                <c:idx val="4"/>
                <c:order val="4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Lubbock 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032216037132991E-3"/>
                  <c:y val="-3.520138239669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7-40A5-9062-BF2BBC8F719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>
                  <c:v>280332</c:v>
                </c:pt>
                <c:pt idx="1">
                  <c:v>283476</c:v>
                </c:pt>
                <c:pt idx="2">
                  <c:v>286062</c:v>
                </c:pt>
                <c:pt idx="3">
                  <c:v>289646</c:v>
                </c:pt>
                <c:pt idx="4">
                  <c:v>294591</c:v>
                </c:pt>
                <c:pt idx="5">
                  <c:v>298509</c:v>
                </c:pt>
                <c:pt idx="6">
                  <c:v>302326</c:v>
                </c:pt>
                <c:pt idx="7">
                  <c:v>305689</c:v>
                </c:pt>
                <c:pt idx="8">
                  <c:v>308084</c:v>
                </c:pt>
                <c:pt idx="9">
                  <c:v>311087</c:v>
                </c:pt>
                <c:pt idx="10">
                  <c:v>314772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80-4251-8B0A-3F65EC27A3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Lubbock 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73304681229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7-40A5-9062-BF2BBC8F719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>
                  <c:v>231108</c:v>
                </c:pt>
                <c:pt idx="1">
                  <c:v>233965</c:v>
                </c:pt>
                <c:pt idx="2">
                  <c:v>236426</c:v>
                </c:pt>
                <c:pt idx="3">
                  <c:v>239800</c:v>
                </c:pt>
                <c:pt idx="4">
                  <c:v>244469</c:v>
                </c:pt>
                <c:pt idx="5">
                  <c:v>248081</c:v>
                </c:pt>
                <c:pt idx="6">
                  <c:v>251567</c:v>
                </c:pt>
                <c:pt idx="7">
                  <c:v>254654</c:v>
                </c:pt>
                <c:pt idx="8">
                  <c:v>256845</c:v>
                </c:pt>
                <c:pt idx="9">
                  <c:v>259344</c:v>
                </c:pt>
                <c:pt idx="10">
                  <c:v>262611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80-4251-8B0A-3F65EC27A3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Randall County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525892022432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7-40A5-9062-BF2BBC8F719A}"/>
                </c:ext>
              </c:extLst>
            </c:dLbl>
            <c:dLbl>
              <c:idx val="10"/>
              <c:layout>
                <c:manualLayout>
                  <c:x val="-3.4846713253842927E-2"/>
                  <c:y val="-7.291714925029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Sheet1!$B$4:$L$4</c:f>
              <c:numCache>
                <c:formatCode>_(* #,##0_);_(* \(#,##0\);_(* "-"??_);_(@_)</c:formatCode>
                <c:ptCount val="11"/>
                <c:pt idx="0">
                  <c:v>121221</c:v>
                </c:pt>
                <c:pt idx="1">
                  <c:v>123480</c:v>
                </c:pt>
                <c:pt idx="2">
                  <c:v>125047</c:v>
                </c:pt>
                <c:pt idx="3">
                  <c:v>126833</c:v>
                </c:pt>
                <c:pt idx="4">
                  <c:v>128823</c:v>
                </c:pt>
                <c:pt idx="5">
                  <c:v>130463</c:v>
                </c:pt>
                <c:pt idx="6">
                  <c:v>132465</c:v>
                </c:pt>
                <c:pt idx="7">
                  <c:v>134148</c:v>
                </c:pt>
                <c:pt idx="8">
                  <c:v>135745</c:v>
                </c:pt>
                <c:pt idx="9">
                  <c:v>137770</c:v>
                </c:pt>
                <c:pt idx="10">
                  <c:v>139899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80-4251-8B0A-3F65EC27A3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Potter County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096648111398976E-3"/>
                  <c:y val="6.7888380336484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77-40A5-9062-BF2BBC8F719A}"/>
                </c:ext>
              </c:extLst>
            </c:dLbl>
            <c:dLbl>
              <c:idx val="10"/>
              <c:layout>
                <c:manualLayout>
                  <c:x val="-2.1628994433419691E-2"/>
                  <c:y val="5.78308425088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Sheet1!$B$5:$L$5</c:f>
              <c:numCache>
                <c:formatCode>_(* #,##0_);_(* \(#,##0\);_(* "-"??_);_(@_)</c:formatCode>
                <c:ptCount val="11"/>
                <c:pt idx="0">
                  <c:v>121329</c:v>
                </c:pt>
                <c:pt idx="1">
                  <c:v>122268</c:v>
                </c:pt>
                <c:pt idx="2">
                  <c:v>122706</c:v>
                </c:pt>
                <c:pt idx="3">
                  <c:v>122091</c:v>
                </c:pt>
                <c:pt idx="4">
                  <c:v>122019</c:v>
                </c:pt>
                <c:pt idx="5">
                  <c:v>121214</c:v>
                </c:pt>
                <c:pt idx="6">
                  <c:v>120440</c:v>
                </c:pt>
                <c:pt idx="7">
                  <c:v>120008</c:v>
                </c:pt>
                <c:pt idx="8">
                  <c:v>118344</c:v>
                </c:pt>
                <c:pt idx="9">
                  <c:v>116818</c:v>
                </c:pt>
                <c:pt idx="10">
                  <c:v>116004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80-4251-8B0A-3F65EC27A37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Hale County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016108018566495E-3"/>
                  <c:y val="-5.028768913813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0-4251-8B0A-3F65EC27A37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Sheet1!$B$6:$L$6</c:f>
              <c:numCache>
                <c:formatCode>_(* #,##0_);_(* \(#,##0\);_(* "-"??_);_(@_)</c:formatCode>
                <c:ptCount val="11"/>
                <c:pt idx="0">
                  <c:v>36271</c:v>
                </c:pt>
                <c:pt idx="1">
                  <c:v>36383</c:v>
                </c:pt>
                <c:pt idx="2">
                  <c:v>36248</c:v>
                </c:pt>
                <c:pt idx="3">
                  <c:v>35660</c:v>
                </c:pt>
                <c:pt idx="4">
                  <c:v>34435</c:v>
                </c:pt>
                <c:pt idx="5">
                  <c:v>34010</c:v>
                </c:pt>
                <c:pt idx="6">
                  <c:v>34062</c:v>
                </c:pt>
                <c:pt idx="7">
                  <c:v>33901</c:v>
                </c:pt>
                <c:pt idx="8">
                  <c:v>33501</c:v>
                </c:pt>
                <c:pt idx="9">
                  <c:v>33098</c:v>
                </c:pt>
                <c:pt idx="10">
                  <c:v>32754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80-4251-8B0A-3F65EC27A37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Hockley County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32216037132991E-3"/>
                  <c:y val="3.520138239669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0-4251-8B0A-3F65EC27A37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Sheet1!$B$7:$L$7</c:f>
              <c:numCache>
                <c:formatCode>_(* #,##0_);_(* \(#,##0\);_(* "-"??_);_(@_)</c:formatCode>
                <c:ptCount val="11"/>
                <c:pt idx="0">
                  <c:v>22827</c:v>
                </c:pt>
                <c:pt idx="1">
                  <c:v>22907</c:v>
                </c:pt>
                <c:pt idx="2">
                  <c:v>23053</c:v>
                </c:pt>
                <c:pt idx="3">
                  <c:v>23387</c:v>
                </c:pt>
                <c:pt idx="4">
                  <c:v>23446</c:v>
                </c:pt>
                <c:pt idx="5">
                  <c:v>23291</c:v>
                </c:pt>
                <c:pt idx="6">
                  <c:v>23051</c:v>
                </c:pt>
                <c:pt idx="7">
                  <c:v>22974</c:v>
                </c:pt>
                <c:pt idx="8">
                  <c:v>22929</c:v>
                </c:pt>
                <c:pt idx="9">
                  <c:v>23055</c:v>
                </c:pt>
                <c:pt idx="10">
                  <c:v>22921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80-4251-8B0A-3F65EC27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224288"/>
        <c:axId val="256752144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Levelland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Sheet1!$B$8:$L$8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13516</c:v>
                      </c:pt>
                      <c:pt idx="1">
                        <c:v>13568</c:v>
                      </c:pt>
                      <c:pt idx="2">
                        <c:v>13661</c:v>
                      </c:pt>
                      <c:pt idx="3">
                        <c:v>13847</c:v>
                      </c:pt>
                      <c:pt idx="4">
                        <c:v>13915</c:v>
                      </c:pt>
                      <c:pt idx="5">
                        <c:v>13842</c:v>
                      </c:pt>
                      <c:pt idx="6">
                        <c:v>13664</c:v>
                      </c:pt>
                      <c:pt idx="7">
                        <c:v>13584</c:v>
                      </c:pt>
                      <c:pt idx="8">
                        <c:v>13526</c:v>
                      </c:pt>
                      <c:pt idx="9">
                        <c:v>13587</c:v>
                      </c:pt>
                      <c:pt idx="10">
                        <c:v>13497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480-4251-8B0A-3F65EC27A37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Lamb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Sheet1!$B$9:$L$9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13995</c:v>
                      </c:pt>
                      <c:pt idx="1">
                        <c:v>14064</c:v>
                      </c:pt>
                      <c:pt idx="2">
                        <c:v>13870</c:v>
                      </c:pt>
                      <c:pt idx="3">
                        <c:v>13671</c:v>
                      </c:pt>
                      <c:pt idx="4">
                        <c:v>13491</c:v>
                      </c:pt>
                      <c:pt idx="5">
                        <c:v>13267</c:v>
                      </c:pt>
                      <c:pt idx="6">
                        <c:v>13205</c:v>
                      </c:pt>
                      <c:pt idx="7">
                        <c:v>13186</c:v>
                      </c:pt>
                      <c:pt idx="8">
                        <c:v>13087</c:v>
                      </c:pt>
                      <c:pt idx="9">
                        <c:v>12904</c:v>
                      </c:pt>
                      <c:pt idx="10">
                        <c:v>12710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480-4251-8B0A-3F65EC27A37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Swisher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Sheet1!$B$10:$L$10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7919</c:v>
                      </c:pt>
                      <c:pt idx="1">
                        <c:v>7805</c:v>
                      </c:pt>
                      <c:pt idx="2">
                        <c:v>7849</c:v>
                      </c:pt>
                      <c:pt idx="3">
                        <c:v>7724</c:v>
                      </c:pt>
                      <c:pt idx="4">
                        <c:v>7553</c:v>
                      </c:pt>
                      <c:pt idx="5">
                        <c:v>7477</c:v>
                      </c:pt>
                      <c:pt idx="6">
                        <c:v>7437</c:v>
                      </c:pt>
                      <c:pt idx="7">
                        <c:v>7440</c:v>
                      </c:pt>
                      <c:pt idx="8">
                        <c:v>7400</c:v>
                      </c:pt>
                      <c:pt idx="9">
                        <c:v>7399</c:v>
                      </c:pt>
                      <c:pt idx="10">
                        <c:v>7340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80-4251-8B0A-3F65EC27A37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Lynn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Sheet1!$B$11:$L$11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5912</c:v>
                      </c:pt>
                      <c:pt idx="1">
                        <c:v>5883</c:v>
                      </c:pt>
                      <c:pt idx="2">
                        <c:v>5793</c:v>
                      </c:pt>
                      <c:pt idx="3">
                        <c:v>5726</c:v>
                      </c:pt>
                      <c:pt idx="4">
                        <c:v>5798</c:v>
                      </c:pt>
                      <c:pt idx="5">
                        <c:v>5746</c:v>
                      </c:pt>
                      <c:pt idx="6">
                        <c:v>5775</c:v>
                      </c:pt>
                      <c:pt idx="7">
                        <c:v>5828</c:v>
                      </c:pt>
                      <c:pt idx="8">
                        <c:v>5846</c:v>
                      </c:pt>
                      <c:pt idx="9">
                        <c:v>5956</c:v>
                      </c:pt>
                      <c:pt idx="10">
                        <c:v>6025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80-4251-8B0A-3F65EC27A37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Slaton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Sheet1!$B$12:$L$12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6126</c:v>
                      </c:pt>
                      <c:pt idx="1">
                        <c:v>6120</c:v>
                      </c:pt>
                      <c:pt idx="2">
                        <c:v>6083</c:v>
                      </c:pt>
                      <c:pt idx="3">
                        <c:v>6073</c:v>
                      </c:pt>
                      <c:pt idx="4">
                        <c:v>6051</c:v>
                      </c:pt>
                      <c:pt idx="5">
                        <c:v>6039</c:v>
                      </c:pt>
                      <c:pt idx="6">
                        <c:v>6029</c:v>
                      </c:pt>
                      <c:pt idx="7">
                        <c:v>5959</c:v>
                      </c:pt>
                      <c:pt idx="8">
                        <c:v>5902</c:v>
                      </c:pt>
                      <c:pt idx="9">
                        <c:v>5891</c:v>
                      </c:pt>
                      <c:pt idx="10">
                        <c:v>5975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480-4251-8B0A-3F65EC27A37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Wolfforth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Sheet1!$B$13:$L$13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3695</c:v>
                      </c:pt>
                      <c:pt idx="1">
                        <c:v>3796</c:v>
                      </c:pt>
                      <c:pt idx="2">
                        <c:v>3898</c:v>
                      </c:pt>
                      <c:pt idx="3">
                        <c:v>3992</c:v>
                      </c:pt>
                      <c:pt idx="4">
                        <c:v>4103</c:v>
                      </c:pt>
                      <c:pt idx="5">
                        <c:v>4243</c:v>
                      </c:pt>
                      <c:pt idx="6">
                        <c:v>4409</c:v>
                      </c:pt>
                      <c:pt idx="7">
                        <c:v>4893</c:v>
                      </c:pt>
                      <c:pt idx="8">
                        <c:v>5190</c:v>
                      </c:pt>
                      <c:pt idx="9">
                        <c:v>5496</c:v>
                      </c:pt>
                      <c:pt idx="10">
                        <c:v>5716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480-4251-8B0A-3F65EC27A37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Floyd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Sheet1!$B$14:$L$14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6404</c:v>
                      </c:pt>
                      <c:pt idx="1">
                        <c:v>6371</c:v>
                      </c:pt>
                      <c:pt idx="2">
                        <c:v>6352</c:v>
                      </c:pt>
                      <c:pt idx="3">
                        <c:v>6248</c:v>
                      </c:pt>
                      <c:pt idx="4">
                        <c:v>5950</c:v>
                      </c:pt>
                      <c:pt idx="5">
                        <c:v>5845</c:v>
                      </c:pt>
                      <c:pt idx="6">
                        <c:v>5849</c:v>
                      </c:pt>
                      <c:pt idx="7">
                        <c:v>5832</c:v>
                      </c:pt>
                      <c:pt idx="8">
                        <c:v>5801</c:v>
                      </c:pt>
                      <c:pt idx="9">
                        <c:v>5754</c:v>
                      </c:pt>
                      <c:pt idx="10">
                        <c:v>5672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480-4251-8B0A-3F65EC27A37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Crosby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Sheet1!$B$15:$L$15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6025</c:v>
                      </c:pt>
                      <c:pt idx="1">
                        <c:v>6041</c:v>
                      </c:pt>
                      <c:pt idx="2">
                        <c:v>6033</c:v>
                      </c:pt>
                      <c:pt idx="3">
                        <c:v>5923</c:v>
                      </c:pt>
                      <c:pt idx="4">
                        <c:v>5826</c:v>
                      </c:pt>
                      <c:pt idx="5">
                        <c:v>5918</c:v>
                      </c:pt>
                      <c:pt idx="6">
                        <c:v>5905</c:v>
                      </c:pt>
                      <c:pt idx="7">
                        <c:v>5850</c:v>
                      </c:pt>
                      <c:pt idx="8">
                        <c:v>5743</c:v>
                      </c:pt>
                      <c:pt idx="9">
                        <c:v>5701</c:v>
                      </c:pt>
                      <c:pt idx="10">
                        <c:v>5567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480-4251-8B0A-3F65EC27A370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Shallowater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Sheet1!$B$16:$L$16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2465</c:v>
                      </c:pt>
                      <c:pt idx="1">
                        <c:v>2483</c:v>
                      </c:pt>
                      <c:pt idx="2">
                        <c:v>2486</c:v>
                      </c:pt>
                      <c:pt idx="3">
                        <c:v>2503</c:v>
                      </c:pt>
                      <c:pt idx="4">
                        <c:v>2522</c:v>
                      </c:pt>
                      <c:pt idx="5">
                        <c:v>2541</c:v>
                      </c:pt>
                      <c:pt idx="6">
                        <c:v>2566</c:v>
                      </c:pt>
                      <c:pt idx="7">
                        <c:v>2562</c:v>
                      </c:pt>
                      <c:pt idx="8">
                        <c:v>2567</c:v>
                      </c:pt>
                      <c:pt idx="9">
                        <c:v>2594</c:v>
                      </c:pt>
                      <c:pt idx="10">
                        <c:v>2613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480-4251-8B0A-3F65EC27A370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Idalou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Sheet1!$B$17:$L$17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2305</c:v>
                      </c:pt>
                      <c:pt idx="1">
                        <c:v>2314</c:v>
                      </c:pt>
                      <c:pt idx="2">
                        <c:v>2305</c:v>
                      </c:pt>
                      <c:pt idx="3">
                        <c:v>2311</c:v>
                      </c:pt>
                      <c:pt idx="4">
                        <c:v>2321</c:v>
                      </c:pt>
                      <c:pt idx="5">
                        <c:v>2326</c:v>
                      </c:pt>
                      <c:pt idx="6">
                        <c:v>2330</c:v>
                      </c:pt>
                      <c:pt idx="7">
                        <c:v>2315</c:v>
                      </c:pt>
                      <c:pt idx="8">
                        <c:v>2298</c:v>
                      </c:pt>
                      <c:pt idx="9">
                        <c:v>2313</c:v>
                      </c:pt>
                      <c:pt idx="10">
                        <c:v>2313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480-4251-8B0A-3F65EC27A370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Ransom Canyon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Sheet1!$B$18:$L$18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1102</c:v>
                      </c:pt>
                      <c:pt idx="1">
                        <c:v>1109</c:v>
                      </c:pt>
                      <c:pt idx="2">
                        <c:v>1112</c:v>
                      </c:pt>
                      <c:pt idx="3">
                        <c:v>1111</c:v>
                      </c:pt>
                      <c:pt idx="4">
                        <c:v>1116</c:v>
                      </c:pt>
                      <c:pt idx="5">
                        <c:v>1124</c:v>
                      </c:pt>
                      <c:pt idx="6">
                        <c:v>1127</c:v>
                      </c:pt>
                      <c:pt idx="7">
                        <c:v>1125</c:v>
                      </c:pt>
                      <c:pt idx="8">
                        <c:v>1117</c:v>
                      </c:pt>
                      <c:pt idx="9">
                        <c:v>1126</c:v>
                      </c:pt>
                      <c:pt idx="10">
                        <c:v>1126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480-4251-8B0A-3F65EC27A370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New Deal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Sheet1!$B$19:$L$19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796</c:v>
                      </c:pt>
                      <c:pt idx="1">
                        <c:v>802</c:v>
                      </c:pt>
                      <c:pt idx="2">
                        <c:v>805</c:v>
                      </c:pt>
                      <c:pt idx="3">
                        <c:v>808</c:v>
                      </c:pt>
                      <c:pt idx="4">
                        <c:v>809</c:v>
                      </c:pt>
                      <c:pt idx="5">
                        <c:v>816</c:v>
                      </c:pt>
                      <c:pt idx="6">
                        <c:v>822</c:v>
                      </c:pt>
                      <c:pt idx="7">
                        <c:v>826</c:v>
                      </c:pt>
                      <c:pt idx="8">
                        <c:v>826</c:v>
                      </c:pt>
                      <c:pt idx="9">
                        <c:v>839</c:v>
                      </c:pt>
                      <c:pt idx="10">
                        <c:v>841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480-4251-8B0A-3F65EC27A370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Buffalo Springs village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Sheet1!$B$20:$L$20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450</c:v>
                      </c:pt>
                      <c:pt idx="1">
                        <c:v>450</c:v>
                      </c:pt>
                      <c:pt idx="2">
                        <c:v>450</c:v>
                      </c:pt>
                      <c:pt idx="3">
                        <c:v>451</c:v>
                      </c:pt>
                      <c:pt idx="4">
                        <c:v>450</c:v>
                      </c:pt>
                      <c:pt idx="5">
                        <c:v>450</c:v>
                      </c:pt>
                      <c:pt idx="6">
                        <c:v>451</c:v>
                      </c:pt>
                      <c:pt idx="7">
                        <c:v>447</c:v>
                      </c:pt>
                      <c:pt idx="8">
                        <c:v>443</c:v>
                      </c:pt>
                      <c:pt idx="9">
                        <c:v>443</c:v>
                      </c:pt>
                      <c:pt idx="10">
                        <c:v>441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480-4251-8B0A-3F65EC27A370}"/>
                  </c:ext>
                </c:extLst>
              </c15:ser>
            </c15:filteredLineSeries>
          </c:ext>
        </c:extLst>
      </c:lineChart>
      <c:catAx>
        <c:axId val="4572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52144"/>
        <c:crosses val="autoZero"/>
        <c:auto val="1"/>
        <c:lblAlgn val="ctr"/>
        <c:lblOffset val="100"/>
        <c:noMultiLvlLbl val="0"/>
      </c:catAx>
      <c:valAx>
        <c:axId val="256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87813603861652"/>
          <c:y val="9.4198938890162592E-2"/>
          <c:w val="0.12991219915024355"/>
          <c:h val="0.83926035124564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Lubbock County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427383631563042E-2"/>
                  <c:y val="-5.028768913813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E7-40A0-9693-4AAD4D510BF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>
                  <c:v>280332</c:v>
                </c:pt>
                <c:pt idx="1">
                  <c:v>283476</c:v>
                </c:pt>
                <c:pt idx="2">
                  <c:v>286062</c:v>
                </c:pt>
                <c:pt idx="3">
                  <c:v>289646</c:v>
                </c:pt>
                <c:pt idx="4">
                  <c:v>294591</c:v>
                </c:pt>
                <c:pt idx="5">
                  <c:v>298509</c:v>
                </c:pt>
                <c:pt idx="6">
                  <c:v>302326</c:v>
                </c:pt>
                <c:pt idx="7">
                  <c:v>305689</c:v>
                </c:pt>
                <c:pt idx="8">
                  <c:v>308084</c:v>
                </c:pt>
                <c:pt idx="9">
                  <c:v>311087</c:v>
                </c:pt>
                <c:pt idx="10">
                  <c:v>314772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80-4251-8B0A-3F65EC27A3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Lubbock 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814497216709846E-2"/>
                  <c:y val="-3.771576685360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7-40A0-9693-4AAD4D510BF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>
                  <c:v>231108</c:v>
                </c:pt>
                <c:pt idx="1">
                  <c:v>233965</c:v>
                </c:pt>
                <c:pt idx="2">
                  <c:v>236426</c:v>
                </c:pt>
                <c:pt idx="3">
                  <c:v>239800</c:v>
                </c:pt>
                <c:pt idx="4">
                  <c:v>244469</c:v>
                </c:pt>
                <c:pt idx="5">
                  <c:v>248081</c:v>
                </c:pt>
                <c:pt idx="6">
                  <c:v>251567</c:v>
                </c:pt>
                <c:pt idx="7">
                  <c:v>254654</c:v>
                </c:pt>
                <c:pt idx="8">
                  <c:v>256845</c:v>
                </c:pt>
                <c:pt idx="9">
                  <c:v>259344</c:v>
                </c:pt>
                <c:pt idx="10">
                  <c:v>262611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80-4251-8B0A-3F65EC27A3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Randall County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32216037132991E-3"/>
                  <c:y val="-6.537399587957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E7-40A0-9693-4AAD4D510BF8}"/>
                </c:ext>
              </c:extLst>
            </c:dLbl>
            <c:dLbl>
              <c:idx val="10"/>
              <c:layout>
                <c:manualLayout>
                  <c:x val="-3.4846713253842927E-2"/>
                  <c:y val="-7.291714925029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Sheet1!$B$4:$L$4</c:f>
              <c:numCache>
                <c:formatCode>_(* #,##0_);_(* \(#,##0\);_(* "-"??_);_(@_)</c:formatCode>
                <c:ptCount val="11"/>
                <c:pt idx="0">
                  <c:v>121221</c:v>
                </c:pt>
                <c:pt idx="1">
                  <c:v>123480</c:v>
                </c:pt>
                <c:pt idx="2">
                  <c:v>125047</c:v>
                </c:pt>
                <c:pt idx="3">
                  <c:v>126833</c:v>
                </c:pt>
                <c:pt idx="4">
                  <c:v>128823</c:v>
                </c:pt>
                <c:pt idx="5">
                  <c:v>130463</c:v>
                </c:pt>
                <c:pt idx="6">
                  <c:v>132465</c:v>
                </c:pt>
                <c:pt idx="7">
                  <c:v>134148</c:v>
                </c:pt>
                <c:pt idx="8">
                  <c:v>135745</c:v>
                </c:pt>
                <c:pt idx="9">
                  <c:v>137770</c:v>
                </c:pt>
                <c:pt idx="10">
                  <c:v>139899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80-4251-8B0A-3F65EC27A3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Potter County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032216037132991E-3"/>
                  <c:y val="4.274453576741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E7-40A0-9693-4AAD4D510BF8}"/>
                </c:ext>
              </c:extLst>
            </c:dLbl>
            <c:dLbl>
              <c:idx val="10"/>
              <c:layout>
                <c:manualLayout>
                  <c:x val="-2.1628994433419691E-2"/>
                  <c:y val="5.78308425088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Sheet1!$B$5:$L$5</c:f>
              <c:numCache>
                <c:formatCode>_(* #,##0_);_(* \(#,##0\);_(* "-"??_);_(@_)</c:formatCode>
                <c:ptCount val="11"/>
                <c:pt idx="0">
                  <c:v>121329</c:v>
                </c:pt>
                <c:pt idx="1">
                  <c:v>122268</c:v>
                </c:pt>
                <c:pt idx="2">
                  <c:v>122706</c:v>
                </c:pt>
                <c:pt idx="3">
                  <c:v>122091</c:v>
                </c:pt>
                <c:pt idx="4">
                  <c:v>122019</c:v>
                </c:pt>
                <c:pt idx="5">
                  <c:v>121214</c:v>
                </c:pt>
                <c:pt idx="6">
                  <c:v>120440</c:v>
                </c:pt>
                <c:pt idx="7">
                  <c:v>120008</c:v>
                </c:pt>
                <c:pt idx="8">
                  <c:v>118344</c:v>
                </c:pt>
                <c:pt idx="9">
                  <c:v>116818</c:v>
                </c:pt>
                <c:pt idx="10">
                  <c:v>116004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80-4251-8B0A-3F65EC27A37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Hale County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016108018566495E-3"/>
                  <c:y val="-5.028768913813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0-4251-8B0A-3F65EC27A37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Sheet1!$B$6:$L$6</c:f>
              <c:numCache>
                <c:formatCode>_(* #,##0_);_(* \(#,##0\);_(* "-"??_);_(@_)</c:formatCode>
                <c:ptCount val="11"/>
                <c:pt idx="0">
                  <c:v>36271</c:v>
                </c:pt>
                <c:pt idx="1">
                  <c:v>36383</c:v>
                </c:pt>
                <c:pt idx="2">
                  <c:v>36248</c:v>
                </c:pt>
                <c:pt idx="3">
                  <c:v>35660</c:v>
                </c:pt>
                <c:pt idx="4">
                  <c:v>34435</c:v>
                </c:pt>
                <c:pt idx="5">
                  <c:v>34010</c:v>
                </c:pt>
                <c:pt idx="6">
                  <c:v>34062</c:v>
                </c:pt>
                <c:pt idx="7">
                  <c:v>33901</c:v>
                </c:pt>
                <c:pt idx="8">
                  <c:v>33501</c:v>
                </c:pt>
                <c:pt idx="9">
                  <c:v>33098</c:v>
                </c:pt>
                <c:pt idx="10">
                  <c:v>32754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80-4251-8B0A-3F65EC27A37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Hockley County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32216037132991E-3"/>
                  <c:y val="3.520138239669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0-4251-8B0A-3F65EC27A37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0-4251-8B0A-3F65EC27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Sheet1!$B$7:$L$7</c:f>
              <c:numCache>
                <c:formatCode>_(* #,##0_);_(* \(#,##0\);_(* "-"??_);_(@_)</c:formatCode>
                <c:ptCount val="11"/>
                <c:pt idx="0">
                  <c:v>22827</c:v>
                </c:pt>
                <c:pt idx="1">
                  <c:v>22907</c:v>
                </c:pt>
                <c:pt idx="2">
                  <c:v>23053</c:v>
                </c:pt>
                <c:pt idx="3">
                  <c:v>23387</c:v>
                </c:pt>
                <c:pt idx="4">
                  <c:v>23446</c:v>
                </c:pt>
                <c:pt idx="5">
                  <c:v>23291</c:v>
                </c:pt>
                <c:pt idx="6">
                  <c:v>23051</c:v>
                </c:pt>
                <c:pt idx="7">
                  <c:v>22974</c:v>
                </c:pt>
                <c:pt idx="8">
                  <c:v>22929</c:v>
                </c:pt>
                <c:pt idx="9">
                  <c:v>23055</c:v>
                </c:pt>
                <c:pt idx="10">
                  <c:v>22921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80-4251-8B0A-3F65EC27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224288"/>
        <c:axId val="256752144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Levelland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Sheet1!$B$8:$L$8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13516</c:v>
                      </c:pt>
                      <c:pt idx="1">
                        <c:v>13568</c:v>
                      </c:pt>
                      <c:pt idx="2">
                        <c:v>13661</c:v>
                      </c:pt>
                      <c:pt idx="3">
                        <c:v>13847</c:v>
                      </c:pt>
                      <c:pt idx="4">
                        <c:v>13915</c:v>
                      </c:pt>
                      <c:pt idx="5">
                        <c:v>13842</c:v>
                      </c:pt>
                      <c:pt idx="6">
                        <c:v>13664</c:v>
                      </c:pt>
                      <c:pt idx="7">
                        <c:v>13584</c:v>
                      </c:pt>
                      <c:pt idx="8">
                        <c:v>13526</c:v>
                      </c:pt>
                      <c:pt idx="9">
                        <c:v>13587</c:v>
                      </c:pt>
                      <c:pt idx="10">
                        <c:v>13497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480-4251-8B0A-3F65EC27A37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Lamb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Sheet1!$B$9:$L$9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13995</c:v>
                      </c:pt>
                      <c:pt idx="1">
                        <c:v>14064</c:v>
                      </c:pt>
                      <c:pt idx="2">
                        <c:v>13870</c:v>
                      </c:pt>
                      <c:pt idx="3">
                        <c:v>13671</c:v>
                      </c:pt>
                      <c:pt idx="4">
                        <c:v>13491</c:v>
                      </c:pt>
                      <c:pt idx="5">
                        <c:v>13267</c:v>
                      </c:pt>
                      <c:pt idx="6">
                        <c:v>13205</c:v>
                      </c:pt>
                      <c:pt idx="7">
                        <c:v>13186</c:v>
                      </c:pt>
                      <c:pt idx="8">
                        <c:v>13087</c:v>
                      </c:pt>
                      <c:pt idx="9">
                        <c:v>12904</c:v>
                      </c:pt>
                      <c:pt idx="10">
                        <c:v>12710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480-4251-8B0A-3F65EC27A37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Swisher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Sheet1!$B$10:$L$10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7919</c:v>
                      </c:pt>
                      <c:pt idx="1">
                        <c:v>7805</c:v>
                      </c:pt>
                      <c:pt idx="2">
                        <c:v>7849</c:v>
                      </c:pt>
                      <c:pt idx="3">
                        <c:v>7724</c:v>
                      </c:pt>
                      <c:pt idx="4">
                        <c:v>7553</c:v>
                      </c:pt>
                      <c:pt idx="5">
                        <c:v>7477</c:v>
                      </c:pt>
                      <c:pt idx="6">
                        <c:v>7437</c:v>
                      </c:pt>
                      <c:pt idx="7">
                        <c:v>7440</c:v>
                      </c:pt>
                      <c:pt idx="8">
                        <c:v>7400</c:v>
                      </c:pt>
                      <c:pt idx="9">
                        <c:v>7399</c:v>
                      </c:pt>
                      <c:pt idx="10">
                        <c:v>7340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80-4251-8B0A-3F65EC27A37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Lynn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Sheet1!$B$11:$L$11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5912</c:v>
                      </c:pt>
                      <c:pt idx="1">
                        <c:v>5883</c:v>
                      </c:pt>
                      <c:pt idx="2">
                        <c:v>5793</c:v>
                      </c:pt>
                      <c:pt idx="3">
                        <c:v>5726</c:v>
                      </c:pt>
                      <c:pt idx="4">
                        <c:v>5798</c:v>
                      </c:pt>
                      <c:pt idx="5">
                        <c:v>5746</c:v>
                      </c:pt>
                      <c:pt idx="6">
                        <c:v>5775</c:v>
                      </c:pt>
                      <c:pt idx="7">
                        <c:v>5828</c:v>
                      </c:pt>
                      <c:pt idx="8">
                        <c:v>5846</c:v>
                      </c:pt>
                      <c:pt idx="9">
                        <c:v>5956</c:v>
                      </c:pt>
                      <c:pt idx="10">
                        <c:v>6025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80-4251-8B0A-3F65EC27A37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Slaton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Sheet1!$B$12:$L$12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6126</c:v>
                      </c:pt>
                      <c:pt idx="1">
                        <c:v>6120</c:v>
                      </c:pt>
                      <c:pt idx="2">
                        <c:v>6083</c:v>
                      </c:pt>
                      <c:pt idx="3">
                        <c:v>6073</c:v>
                      </c:pt>
                      <c:pt idx="4">
                        <c:v>6051</c:v>
                      </c:pt>
                      <c:pt idx="5">
                        <c:v>6039</c:v>
                      </c:pt>
                      <c:pt idx="6">
                        <c:v>6029</c:v>
                      </c:pt>
                      <c:pt idx="7">
                        <c:v>5959</c:v>
                      </c:pt>
                      <c:pt idx="8">
                        <c:v>5902</c:v>
                      </c:pt>
                      <c:pt idx="9">
                        <c:v>5891</c:v>
                      </c:pt>
                      <c:pt idx="10">
                        <c:v>5975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480-4251-8B0A-3F65EC27A37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Wolfforth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Sheet1!$B$13:$L$13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3695</c:v>
                      </c:pt>
                      <c:pt idx="1">
                        <c:v>3796</c:v>
                      </c:pt>
                      <c:pt idx="2">
                        <c:v>3898</c:v>
                      </c:pt>
                      <c:pt idx="3">
                        <c:v>3992</c:v>
                      </c:pt>
                      <c:pt idx="4">
                        <c:v>4103</c:v>
                      </c:pt>
                      <c:pt idx="5">
                        <c:v>4243</c:v>
                      </c:pt>
                      <c:pt idx="6">
                        <c:v>4409</c:v>
                      </c:pt>
                      <c:pt idx="7">
                        <c:v>4893</c:v>
                      </c:pt>
                      <c:pt idx="8">
                        <c:v>5190</c:v>
                      </c:pt>
                      <c:pt idx="9">
                        <c:v>5496</c:v>
                      </c:pt>
                      <c:pt idx="10">
                        <c:v>5716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480-4251-8B0A-3F65EC27A37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Floyd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Sheet1!$B$14:$L$14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6404</c:v>
                      </c:pt>
                      <c:pt idx="1">
                        <c:v>6371</c:v>
                      </c:pt>
                      <c:pt idx="2">
                        <c:v>6352</c:v>
                      </c:pt>
                      <c:pt idx="3">
                        <c:v>6248</c:v>
                      </c:pt>
                      <c:pt idx="4">
                        <c:v>5950</c:v>
                      </c:pt>
                      <c:pt idx="5">
                        <c:v>5845</c:v>
                      </c:pt>
                      <c:pt idx="6">
                        <c:v>5849</c:v>
                      </c:pt>
                      <c:pt idx="7">
                        <c:v>5832</c:v>
                      </c:pt>
                      <c:pt idx="8">
                        <c:v>5801</c:v>
                      </c:pt>
                      <c:pt idx="9">
                        <c:v>5754</c:v>
                      </c:pt>
                      <c:pt idx="10">
                        <c:v>5672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480-4251-8B0A-3F65EC27A37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Crosby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Sheet1!$B$15:$L$15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6025</c:v>
                      </c:pt>
                      <c:pt idx="1">
                        <c:v>6041</c:v>
                      </c:pt>
                      <c:pt idx="2">
                        <c:v>6033</c:v>
                      </c:pt>
                      <c:pt idx="3">
                        <c:v>5923</c:v>
                      </c:pt>
                      <c:pt idx="4">
                        <c:v>5826</c:v>
                      </c:pt>
                      <c:pt idx="5">
                        <c:v>5918</c:v>
                      </c:pt>
                      <c:pt idx="6">
                        <c:v>5905</c:v>
                      </c:pt>
                      <c:pt idx="7">
                        <c:v>5850</c:v>
                      </c:pt>
                      <c:pt idx="8">
                        <c:v>5743</c:v>
                      </c:pt>
                      <c:pt idx="9">
                        <c:v>5701</c:v>
                      </c:pt>
                      <c:pt idx="10">
                        <c:v>5567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480-4251-8B0A-3F65EC27A370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Shallowater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Sheet1!$B$16:$L$16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2465</c:v>
                      </c:pt>
                      <c:pt idx="1">
                        <c:v>2483</c:v>
                      </c:pt>
                      <c:pt idx="2">
                        <c:v>2486</c:v>
                      </c:pt>
                      <c:pt idx="3">
                        <c:v>2503</c:v>
                      </c:pt>
                      <c:pt idx="4">
                        <c:v>2522</c:v>
                      </c:pt>
                      <c:pt idx="5">
                        <c:v>2541</c:v>
                      </c:pt>
                      <c:pt idx="6">
                        <c:v>2566</c:v>
                      </c:pt>
                      <c:pt idx="7">
                        <c:v>2562</c:v>
                      </c:pt>
                      <c:pt idx="8">
                        <c:v>2567</c:v>
                      </c:pt>
                      <c:pt idx="9">
                        <c:v>2594</c:v>
                      </c:pt>
                      <c:pt idx="10">
                        <c:v>2613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480-4251-8B0A-3F65EC27A370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Idalou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Sheet1!$B$17:$L$17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2305</c:v>
                      </c:pt>
                      <c:pt idx="1">
                        <c:v>2314</c:v>
                      </c:pt>
                      <c:pt idx="2">
                        <c:v>2305</c:v>
                      </c:pt>
                      <c:pt idx="3">
                        <c:v>2311</c:v>
                      </c:pt>
                      <c:pt idx="4">
                        <c:v>2321</c:v>
                      </c:pt>
                      <c:pt idx="5">
                        <c:v>2326</c:v>
                      </c:pt>
                      <c:pt idx="6">
                        <c:v>2330</c:v>
                      </c:pt>
                      <c:pt idx="7">
                        <c:v>2315</c:v>
                      </c:pt>
                      <c:pt idx="8">
                        <c:v>2298</c:v>
                      </c:pt>
                      <c:pt idx="9">
                        <c:v>2313</c:v>
                      </c:pt>
                      <c:pt idx="10">
                        <c:v>2313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480-4251-8B0A-3F65EC27A370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Ransom Canyon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Sheet1!$B$18:$L$18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1102</c:v>
                      </c:pt>
                      <c:pt idx="1">
                        <c:v>1109</c:v>
                      </c:pt>
                      <c:pt idx="2">
                        <c:v>1112</c:v>
                      </c:pt>
                      <c:pt idx="3">
                        <c:v>1111</c:v>
                      </c:pt>
                      <c:pt idx="4">
                        <c:v>1116</c:v>
                      </c:pt>
                      <c:pt idx="5">
                        <c:v>1124</c:v>
                      </c:pt>
                      <c:pt idx="6">
                        <c:v>1127</c:v>
                      </c:pt>
                      <c:pt idx="7">
                        <c:v>1125</c:v>
                      </c:pt>
                      <c:pt idx="8">
                        <c:v>1117</c:v>
                      </c:pt>
                      <c:pt idx="9">
                        <c:v>1126</c:v>
                      </c:pt>
                      <c:pt idx="10">
                        <c:v>1126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480-4251-8B0A-3F65EC27A370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New Deal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Sheet1!$B$19:$L$19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796</c:v>
                      </c:pt>
                      <c:pt idx="1">
                        <c:v>802</c:v>
                      </c:pt>
                      <c:pt idx="2">
                        <c:v>805</c:v>
                      </c:pt>
                      <c:pt idx="3">
                        <c:v>808</c:v>
                      </c:pt>
                      <c:pt idx="4">
                        <c:v>809</c:v>
                      </c:pt>
                      <c:pt idx="5">
                        <c:v>816</c:v>
                      </c:pt>
                      <c:pt idx="6">
                        <c:v>822</c:v>
                      </c:pt>
                      <c:pt idx="7">
                        <c:v>826</c:v>
                      </c:pt>
                      <c:pt idx="8">
                        <c:v>826</c:v>
                      </c:pt>
                      <c:pt idx="9">
                        <c:v>839</c:v>
                      </c:pt>
                      <c:pt idx="10">
                        <c:v>841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480-4251-8B0A-3F65EC27A370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Buffalo Springs village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Sheet1!$B$20:$L$20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450</c:v>
                      </c:pt>
                      <c:pt idx="1">
                        <c:v>450</c:v>
                      </c:pt>
                      <c:pt idx="2">
                        <c:v>450</c:v>
                      </c:pt>
                      <c:pt idx="3">
                        <c:v>451</c:v>
                      </c:pt>
                      <c:pt idx="4">
                        <c:v>450</c:v>
                      </c:pt>
                      <c:pt idx="5">
                        <c:v>450</c:v>
                      </c:pt>
                      <c:pt idx="6">
                        <c:v>451</c:v>
                      </c:pt>
                      <c:pt idx="7">
                        <c:v>447</c:v>
                      </c:pt>
                      <c:pt idx="8">
                        <c:v>443</c:v>
                      </c:pt>
                      <c:pt idx="9">
                        <c:v>443</c:v>
                      </c:pt>
                      <c:pt idx="10">
                        <c:v>441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480-4251-8B0A-3F65EC27A370}"/>
                  </c:ext>
                </c:extLst>
              </c15:ser>
            </c15:filteredLineSeries>
          </c:ext>
        </c:extLst>
      </c:lineChart>
      <c:catAx>
        <c:axId val="4572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52144"/>
        <c:crosses val="autoZero"/>
        <c:auto val="1"/>
        <c:lblAlgn val="ctr"/>
        <c:lblOffset val="100"/>
        <c:noMultiLvlLbl val="0"/>
      </c:catAx>
      <c:valAx>
        <c:axId val="256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87813603861652"/>
          <c:y val="9.4198938890162592E-2"/>
          <c:w val="0.12991219915024355"/>
          <c:h val="0.83926035124564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7"/>
          <c:order val="7"/>
          <c:tx>
            <c:strRef>
              <c:f>Sheet1!$A$9</c:f>
              <c:strCache>
                <c:ptCount val="1"/>
                <c:pt idx="0">
                  <c:v>Lamb County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19329622279816E-2"/>
                  <c:y val="-6.034522696576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B-4347-A21A-CA2F16FCDD80}"/>
                </c:ext>
              </c:extLst>
            </c:dLbl>
            <c:dLbl>
              <c:idx val="10"/>
              <c:layout>
                <c:manualLayout>
                  <c:x val="-1.562094042413662E-2"/>
                  <c:y val="-4.274453576741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4B-4347-A21A-CA2F16FC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Sheet1!$B$9:$L$9</c:f>
              <c:numCache>
                <c:formatCode>_(* #,##0_);_(* \(#,##0\);_(* "-"??_);_(@_)</c:formatCode>
                <c:ptCount val="11"/>
                <c:pt idx="0">
                  <c:v>13995</c:v>
                </c:pt>
                <c:pt idx="1">
                  <c:v>14064</c:v>
                </c:pt>
                <c:pt idx="2">
                  <c:v>13870</c:v>
                </c:pt>
                <c:pt idx="3">
                  <c:v>13671</c:v>
                </c:pt>
                <c:pt idx="4">
                  <c:v>13491</c:v>
                </c:pt>
                <c:pt idx="5">
                  <c:v>13267</c:v>
                </c:pt>
                <c:pt idx="6">
                  <c:v>13205</c:v>
                </c:pt>
                <c:pt idx="7">
                  <c:v>13186</c:v>
                </c:pt>
                <c:pt idx="8">
                  <c:v>13087</c:v>
                </c:pt>
                <c:pt idx="9">
                  <c:v>12904</c:v>
                </c:pt>
                <c:pt idx="10">
                  <c:v>12710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480-4251-8B0A-3F65EC27A37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Swisher County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128864148532188E-3"/>
                  <c:y val="-3.268699793978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B-4347-A21A-CA2F16FCDD80}"/>
                </c:ext>
              </c:extLst>
            </c:dLbl>
            <c:dLbl>
              <c:idx val="10"/>
              <c:layout>
                <c:manualLayout>
                  <c:x val="-1.2016108018566495E-3"/>
                  <c:y val="-6.285961142267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4B-4347-A21A-CA2F16FC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Sheet1!$B$10:$L$10</c:f>
              <c:numCache>
                <c:formatCode>_(* #,##0_);_(* \(#,##0\);_(* "-"??_);_(@_)</c:formatCode>
                <c:ptCount val="11"/>
                <c:pt idx="0">
                  <c:v>7919</c:v>
                </c:pt>
                <c:pt idx="1">
                  <c:v>7805</c:v>
                </c:pt>
                <c:pt idx="2">
                  <c:v>7849</c:v>
                </c:pt>
                <c:pt idx="3">
                  <c:v>7724</c:v>
                </c:pt>
                <c:pt idx="4">
                  <c:v>7553</c:v>
                </c:pt>
                <c:pt idx="5">
                  <c:v>7477</c:v>
                </c:pt>
                <c:pt idx="6">
                  <c:v>7437</c:v>
                </c:pt>
                <c:pt idx="7">
                  <c:v>7440</c:v>
                </c:pt>
                <c:pt idx="8">
                  <c:v>7400</c:v>
                </c:pt>
                <c:pt idx="9">
                  <c:v>7399</c:v>
                </c:pt>
                <c:pt idx="10">
                  <c:v>7340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480-4251-8B0A-3F65EC27A370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Lynn County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064432074266198E-3"/>
                  <c:y val="5.280207359504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B-4347-A21A-CA2F16FCDD80}"/>
                </c:ext>
              </c:extLst>
            </c:dLbl>
            <c:dLbl>
              <c:idx val="10"/>
              <c:layout>
                <c:manualLayout>
                  <c:x val="-1.0814497216710022E-2"/>
                  <c:y val="-3.52013823966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4B-4347-A21A-CA2F16FC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Sheet1!$B$11:$L$11</c:f>
              <c:numCache>
                <c:formatCode>_(* #,##0_);_(* \(#,##0\);_(* "-"??_);_(@_)</c:formatCode>
                <c:ptCount val="11"/>
                <c:pt idx="0">
                  <c:v>5912</c:v>
                </c:pt>
                <c:pt idx="1">
                  <c:v>5883</c:v>
                </c:pt>
                <c:pt idx="2">
                  <c:v>5793</c:v>
                </c:pt>
                <c:pt idx="3">
                  <c:v>5726</c:v>
                </c:pt>
                <c:pt idx="4">
                  <c:v>5798</c:v>
                </c:pt>
                <c:pt idx="5">
                  <c:v>5746</c:v>
                </c:pt>
                <c:pt idx="6">
                  <c:v>5775</c:v>
                </c:pt>
                <c:pt idx="7">
                  <c:v>5828</c:v>
                </c:pt>
                <c:pt idx="8">
                  <c:v>5846</c:v>
                </c:pt>
                <c:pt idx="9">
                  <c:v>5956</c:v>
                </c:pt>
                <c:pt idx="10">
                  <c:v>6025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480-4251-8B0A-3F65EC27A370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Floyd County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064432074266198E-3"/>
                  <c:y val="-3.771576685360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B-4347-A21A-CA2F16FCDD80}"/>
                </c:ext>
              </c:extLst>
            </c:dLbl>
            <c:dLbl>
              <c:idx val="10"/>
              <c:layout>
                <c:manualLayout>
                  <c:x val="-8.4112756129965469E-3"/>
                  <c:y val="6.034522696576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B-4347-A21A-CA2F16FC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Sheet1!$B$14:$L$14</c:f>
              <c:numCache>
                <c:formatCode>_(* #,##0_);_(* \(#,##0\);_(* "-"??_);_(@_)</c:formatCode>
                <c:ptCount val="11"/>
                <c:pt idx="0">
                  <c:v>6404</c:v>
                </c:pt>
                <c:pt idx="1">
                  <c:v>6371</c:v>
                </c:pt>
                <c:pt idx="2">
                  <c:v>6352</c:v>
                </c:pt>
                <c:pt idx="3">
                  <c:v>6248</c:v>
                </c:pt>
                <c:pt idx="4">
                  <c:v>5950</c:v>
                </c:pt>
                <c:pt idx="5">
                  <c:v>5845</c:v>
                </c:pt>
                <c:pt idx="6">
                  <c:v>5849</c:v>
                </c:pt>
                <c:pt idx="7">
                  <c:v>5832</c:v>
                </c:pt>
                <c:pt idx="8">
                  <c:v>5801</c:v>
                </c:pt>
                <c:pt idx="9">
                  <c:v>5754</c:v>
                </c:pt>
                <c:pt idx="10">
                  <c:v>5672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480-4251-8B0A-3F65EC27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224288"/>
        <c:axId val="2567521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Lubbock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0427383631563042E-2"/>
                        <c:y val="-5.028768913813632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A1E7-40A0-9693-4AAD4D510BF8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Sheet1!$B$2:$L$2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280332</c:v>
                      </c:pt>
                      <c:pt idx="1">
                        <c:v>283476</c:v>
                      </c:pt>
                      <c:pt idx="2">
                        <c:v>286062</c:v>
                      </c:pt>
                      <c:pt idx="3">
                        <c:v>289646</c:v>
                      </c:pt>
                      <c:pt idx="4">
                        <c:v>294591</c:v>
                      </c:pt>
                      <c:pt idx="5">
                        <c:v>298509</c:v>
                      </c:pt>
                      <c:pt idx="6">
                        <c:v>302326</c:v>
                      </c:pt>
                      <c:pt idx="7">
                        <c:v>305689</c:v>
                      </c:pt>
                      <c:pt idx="8">
                        <c:v>308084</c:v>
                      </c:pt>
                      <c:pt idx="9">
                        <c:v>311087</c:v>
                      </c:pt>
                      <c:pt idx="10">
                        <c:v>314772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A480-4251-8B0A-3F65EC27A37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Lubbock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0814497216709846E-2"/>
                        <c:y val="-3.771576685360224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1-A1E7-40A0-9693-4AAD4D510BF8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Sheet1!$B$3:$L$3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231108</c:v>
                      </c:pt>
                      <c:pt idx="1">
                        <c:v>233965</c:v>
                      </c:pt>
                      <c:pt idx="2">
                        <c:v>236426</c:v>
                      </c:pt>
                      <c:pt idx="3">
                        <c:v>239800</c:v>
                      </c:pt>
                      <c:pt idx="4">
                        <c:v>244469</c:v>
                      </c:pt>
                      <c:pt idx="5">
                        <c:v>248081</c:v>
                      </c:pt>
                      <c:pt idx="6">
                        <c:v>251567</c:v>
                      </c:pt>
                      <c:pt idx="7">
                        <c:v>254654</c:v>
                      </c:pt>
                      <c:pt idx="8">
                        <c:v>256845</c:v>
                      </c:pt>
                      <c:pt idx="9">
                        <c:v>259344</c:v>
                      </c:pt>
                      <c:pt idx="10">
                        <c:v>262611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480-4251-8B0A-3F65EC27A37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Randall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4032216037132991E-3"/>
                        <c:y val="-6.537399587957731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A1E7-40A0-9693-4AAD4D510BF8}"/>
                      </c:ext>
                    </c:extLst>
                  </c:dLbl>
                  <c:dLbl>
                    <c:idx val="10"/>
                    <c:layout>
                      <c:manualLayout>
                        <c:x val="-3.4846713253842927E-2"/>
                        <c:y val="-7.29171492502976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Sheet1!$B$4:$L$4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121221</c:v>
                      </c:pt>
                      <c:pt idx="1">
                        <c:v>123480</c:v>
                      </c:pt>
                      <c:pt idx="2">
                        <c:v>125047</c:v>
                      </c:pt>
                      <c:pt idx="3">
                        <c:v>126833</c:v>
                      </c:pt>
                      <c:pt idx="4">
                        <c:v>128823</c:v>
                      </c:pt>
                      <c:pt idx="5">
                        <c:v>130463</c:v>
                      </c:pt>
                      <c:pt idx="6">
                        <c:v>132465</c:v>
                      </c:pt>
                      <c:pt idx="7">
                        <c:v>134148</c:v>
                      </c:pt>
                      <c:pt idx="8">
                        <c:v>135745</c:v>
                      </c:pt>
                      <c:pt idx="9">
                        <c:v>137770</c:v>
                      </c:pt>
                      <c:pt idx="10">
                        <c:v>139899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480-4251-8B0A-3F65EC27A37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Potter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4032216037132991E-3"/>
                        <c:y val="4.27445357674158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2-A1E7-40A0-9693-4AAD4D510BF8}"/>
                      </c:ext>
                    </c:extLst>
                  </c:dLbl>
                  <c:dLbl>
                    <c:idx val="10"/>
                    <c:layout>
                      <c:manualLayout>
                        <c:x val="-2.1628994433419691E-2"/>
                        <c:y val="5.78308425088567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Sheet1!$B$5:$L$5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121329</c:v>
                      </c:pt>
                      <c:pt idx="1">
                        <c:v>122268</c:v>
                      </c:pt>
                      <c:pt idx="2">
                        <c:v>122706</c:v>
                      </c:pt>
                      <c:pt idx="3">
                        <c:v>122091</c:v>
                      </c:pt>
                      <c:pt idx="4">
                        <c:v>122019</c:v>
                      </c:pt>
                      <c:pt idx="5">
                        <c:v>121214</c:v>
                      </c:pt>
                      <c:pt idx="6">
                        <c:v>120440</c:v>
                      </c:pt>
                      <c:pt idx="7">
                        <c:v>120008</c:v>
                      </c:pt>
                      <c:pt idx="8">
                        <c:v>118344</c:v>
                      </c:pt>
                      <c:pt idx="9">
                        <c:v>116818</c:v>
                      </c:pt>
                      <c:pt idx="10">
                        <c:v>116004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480-4251-8B0A-3F65EC27A37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Hale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2016108018566495E-3"/>
                        <c:y val="-5.028768913813632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A480-4251-8B0A-3F65EC27A370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Sheet1!$B$6:$L$6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36271</c:v>
                      </c:pt>
                      <c:pt idx="1">
                        <c:v>36383</c:v>
                      </c:pt>
                      <c:pt idx="2">
                        <c:v>36248</c:v>
                      </c:pt>
                      <c:pt idx="3">
                        <c:v>35660</c:v>
                      </c:pt>
                      <c:pt idx="4">
                        <c:v>34435</c:v>
                      </c:pt>
                      <c:pt idx="5">
                        <c:v>34010</c:v>
                      </c:pt>
                      <c:pt idx="6">
                        <c:v>34062</c:v>
                      </c:pt>
                      <c:pt idx="7">
                        <c:v>33901</c:v>
                      </c:pt>
                      <c:pt idx="8">
                        <c:v>33501</c:v>
                      </c:pt>
                      <c:pt idx="9">
                        <c:v>33098</c:v>
                      </c:pt>
                      <c:pt idx="10">
                        <c:v>32754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480-4251-8B0A-3F65EC27A37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Hockley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4032216037132991E-3"/>
                        <c:y val="3.52013823966954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A480-4251-8B0A-3F65EC27A370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Sheet1!$B$7:$L$7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22827</c:v>
                      </c:pt>
                      <c:pt idx="1">
                        <c:v>22907</c:v>
                      </c:pt>
                      <c:pt idx="2">
                        <c:v>23053</c:v>
                      </c:pt>
                      <c:pt idx="3">
                        <c:v>23387</c:v>
                      </c:pt>
                      <c:pt idx="4">
                        <c:v>23446</c:v>
                      </c:pt>
                      <c:pt idx="5">
                        <c:v>23291</c:v>
                      </c:pt>
                      <c:pt idx="6">
                        <c:v>23051</c:v>
                      </c:pt>
                      <c:pt idx="7">
                        <c:v>22974</c:v>
                      </c:pt>
                      <c:pt idx="8">
                        <c:v>22929</c:v>
                      </c:pt>
                      <c:pt idx="9">
                        <c:v>23055</c:v>
                      </c:pt>
                      <c:pt idx="10">
                        <c:v>22921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480-4251-8B0A-3F65EC27A37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Levelland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Sheet1!$B$8:$L$8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13516</c:v>
                      </c:pt>
                      <c:pt idx="1">
                        <c:v>13568</c:v>
                      </c:pt>
                      <c:pt idx="2">
                        <c:v>13661</c:v>
                      </c:pt>
                      <c:pt idx="3">
                        <c:v>13847</c:v>
                      </c:pt>
                      <c:pt idx="4">
                        <c:v>13915</c:v>
                      </c:pt>
                      <c:pt idx="5">
                        <c:v>13842</c:v>
                      </c:pt>
                      <c:pt idx="6">
                        <c:v>13664</c:v>
                      </c:pt>
                      <c:pt idx="7">
                        <c:v>13584</c:v>
                      </c:pt>
                      <c:pt idx="8">
                        <c:v>13526</c:v>
                      </c:pt>
                      <c:pt idx="9">
                        <c:v>13587</c:v>
                      </c:pt>
                      <c:pt idx="10">
                        <c:v>13497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480-4251-8B0A-3F65EC27A37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Slaton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Sheet1!$B$12:$L$12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6126</c:v>
                      </c:pt>
                      <c:pt idx="1">
                        <c:v>6120</c:v>
                      </c:pt>
                      <c:pt idx="2">
                        <c:v>6083</c:v>
                      </c:pt>
                      <c:pt idx="3">
                        <c:v>6073</c:v>
                      </c:pt>
                      <c:pt idx="4">
                        <c:v>6051</c:v>
                      </c:pt>
                      <c:pt idx="5">
                        <c:v>6039</c:v>
                      </c:pt>
                      <c:pt idx="6">
                        <c:v>6029</c:v>
                      </c:pt>
                      <c:pt idx="7">
                        <c:v>5959</c:v>
                      </c:pt>
                      <c:pt idx="8">
                        <c:v>5902</c:v>
                      </c:pt>
                      <c:pt idx="9">
                        <c:v>5891</c:v>
                      </c:pt>
                      <c:pt idx="10">
                        <c:v>5975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480-4251-8B0A-3F65EC27A37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Wolfforth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Sheet1!$B$13:$L$13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3695</c:v>
                      </c:pt>
                      <c:pt idx="1">
                        <c:v>3796</c:v>
                      </c:pt>
                      <c:pt idx="2">
                        <c:v>3898</c:v>
                      </c:pt>
                      <c:pt idx="3">
                        <c:v>3992</c:v>
                      </c:pt>
                      <c:pt idx="4">
                        <c:v>4103</c:v>
                      </c:pt>
                      <c:pt idx="5">
                        <c:v>4243</c:v>
                      </c:pt>
                      <c:pt idx="6">
                        <c:v>4409</c:v>
                      </c:pt>
                      <c:pt idx="7">
                        <c:v>4893</c:v>
                      </c:pt>
                      <c:pt idx="8">
                        <c:v>5190</c:v>
                      </c:pt>
                      <c:pt idx="9">
                        <c:v>5496</c:v>
                      </c:pt>
                      <c:pt idx="10">
                        <c:v>5716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480-4251-8B0A-3F65EC27A37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Crosby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Sheet1!$B$15:$L$15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6025</c:v>
                      </c:pt>
                      <c:pt idx="1">
                        <c:v>6041</c:v>
                      </c:pt>
                      <c:pt idx="2">
                        <c:v>6033</c:v>
                      </c:pt>
                      <c:pt idx="3">
                        <c:v>5923</c:v>
                      </c:pt>
                      <c:pt idx="4">
                        <c:v>5826</c:v>
                      </c:pt>
                      <c:pt idx="5">
                        <c:v>5918</c:v>
                      </c:pt>
                      <c:pt idx="6">
                        <c:v>5905</c:v>
                      </c:pt>
                      <c:pt idx="7">
                        <c:v>5850</c:v>
                      </c:pt>
                      <c:pt idx="8">
                        <c:v>5743</c:v>
                      </c:pt>
                      <c:pt idx="9">
                        <c:v>5701</c:v>
                      </c:pt>
                      <c:pt idx="10">
                        <c:v>5567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480-4251-8B0A-3F65EC27A370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Shallowater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Sheet1!$B$16:$L$16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2465</c:v>
                      </c:pt>
                      <c:pt idx="1">
                        <c:v>2483</c:v>
                      </c:pt>
                      <c:pt idx="2">
                        <c:v>2486</c:v>
                      </c:pt>
                      <c:pt idx="3">
                        <c:v>2503</c:v>
                      </c:pt>
                      <c:pt idx="4">
                        <c:v>2522</c:v>
                      </c:pt>
                      <c:pt idx="5">
                        <c:v>2541</c:v>
                      </c:pt>
                      <c:pt idx="6">
                        <c:v>2566</c:v>
                      </c:pt>
                      <c:pt idx="7">
                        <c:v>2562</c:v>
                      </c:pt>
                      <c:pt idx="8">
                        <c:v>2567</c:v>
                      </c:pt>
                      <c:pt idx="9">
                        <c:v>2594</c:v>
                      </c:pt>
                      <c:pt idx="10">
                        <c:v>2613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480-4251-8B0A-3F65EC27A370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Idalou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Sheet1!$B$17:$L$17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2305</c:v>
                      </c:pt>
                      <c:pt idx="1">
                        <c:v>2314</c:v>
                      </c:pt>
                      <c:pt idx="2">
                        <c:v>2305</c:v>
                      </c:pt>
                      <c:pt idx="3">
                        <c:v>2311</c:v>
                      </c:pt>
                      <c:pt idx="4">
                        <c:v>2321</c:v>
                      </c:pt>
                      <c:pt idx="5">
                        <c:v>2326</c:v>
                      </c:pt>
                      <c:pt idx="6">
                        <c:v>2330</c:v>
                      </c:pt>
                      <c:pt idx="7">
                        <c:v>2315</c:v>
                      </c:pt>
                      <c:pt idx="8">
                        <c:v>2298</c:v>
                      </c:pt>
                      <c:pt idx="9">
                        <c:v>2313</c:v>
                      </c:pt>
                      <c:pt idx="10">
                        <c:v>2313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480-4251-8B0A-3F65EC27A370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Ransom Canyon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Sheet1!$B$18:$L$18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1102</c:v>
                      </c:pt>
                      <c:pt idx="1">
                        <c:v>1109</c:v>
                      </c:pt>
                      <c:pt idx="2">
                        <c:v>1112</c:v>
                      </c:pt>
                      <c:pt idx="3">
                        <c:v>1111</c:v>
                      </c:pt>
                      <c:pt idx="4">
                        <c:v>1116</c:v>
                      </c:pt>
                      <c:pt idx="5">
                        <c:v>1124</c:v>
                      </c:pt>
                      <c:pt idx="6">
                        <c:v>1127</c:v>
                      </c:pt>
                      <c:pt idx="7">
                        <c:v>1125</c:v>
                      </c:pt>
                      <c:pt idx="8">
                        <c:v>1117</c:v>
                      </c:pt>
                      <c:pt idx="9">
                        <c:v>1126</c:v>
                      </c:pt>
                      <c:pt idx="10">
                        <c:v>1126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480-4251-8B0A-3F65EC27A370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New Deal town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Sheet1!$B$19:$L$19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796</c:v>
                      </c:pt>
                      <c:pt idx="1">
                        <c:v>802</c:v>
                      </c:pt>
                      <c:pt idx="2">
                        <c:v>805</c:v>
                      </c:pt>
                      <c:pt idx="3">
                        <c:v>808</c:v>
                      </c:pt>
                      <c:pt idx="4">
                        <c:v>809</c:v>
                      </c:pt>
                      <c:pt idx="5">
                        <c:v>816</c:v>
                      </c:pt>
                      <c:pt idx="6">
                        <c:v>822</c:v>
                      </c:pt>
                      <c:pt idx="7">
                        <c:v>826</c:v>
                      </c:pt>
                      <c:pt idx="8">
                        <c:v>826</c:v>
                      </c:pt>
                      <c:pt idx="9">
                        <c:v>839</c:v>
                      </c:pt>
                      <c:pt idx="10">
                        <c:v>841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480-4251-8B0A-3F65EC27A370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Buffalo Springs village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Sheet1!$B$20:$L$20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450</c:v>
                      </c:pt>
                      <c:pt idx="1">
                        <c:v>450</c:v>
                      </c:pt>
                      <c:pt idx="2">
                        <c:v>450</c:v>
                      </c:pt>
                      <c:pt idx="3">
                        <c:v>451</c:v>
                      </c:pt>
                      <c:pt idx="4">
                        <c:v>450</c:v>
                      </c:pt>
                      <c:pt idx="5">
                        <c:v>450</c:v>
                      </c:pt>
                      <c:pt idx="6">
                        <c:v>451</c:v>
                      </c:pt>
                      <c:pt idx="7">
                        <c:v>447</c:v>
                      </c:pt>
                      <c:pt idx="8">
                        <c:v>443</c:v>
                      </c:pt>
                      <c:pt idx="9">
                        <c:v>443</c:v>
                      </c:pt>
                      <c:pt idx="10">
                        <c:v>441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480-4251-8B0A-3F65EC27A370}"/>
                  </c:ext>
                </c:extLst>
              </c15:ser>
            </c15:filteredLineSeries>
          </c:ext>
        </c:extLst>
      </c:lineChart>
      <c:catAx>
        <c:axId val="4572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52144"/>
        <c:crosses val="autoZero"/>
        <c:auto val="1"/>
        <c:lblAlgn val="ctr"/>
        <c:lblOffset val="100"/>
        <c:noMultiLvlLbl val="0"/>
      </c:catAx>
      <c:valAx>
        <c:axId val="256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87813603861652"/>
          <c:y val="9.4198938890162592E-2"/>
          <c:w val="0.12991219915024355"/>
          <c:h val="0.83926035124564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70205691169355E-2"/>
          <c:y val="3.0939599733752425E-2"/>
          <c:w val="0.77469343313073735"/>
          <c:h val="0.89688053981260507"/>
        </c:manualLayout>
      </c:layout>
      <c:lineChart>
        <c:grouping val="standard"/>
        <c:varyColors val="0"/>
        <c:ser>
          <c:idx val="6"/>
          <c:order val="6"/>
          <c:tx>
            <c:strRef>
              <c:f>Sheet1!$A$8</c:f>
              <c:strCache>
                <c:ptCount val="1"/>
                <c:pt idx="0">
                  <c:v>Levelland city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Sheet1!$B$8:$L$8</c:f>
              <c:numCache>
                <c:formatCode>_(* #,##0_);_(* \(#,##0\);_(* "-"??_);_(@_)</c:formatCode>
                <c:ptCount val="11"/>
                <c:pt idx="0">
                  <c:v>13516</c:v>
                </c:pt>
                <c:pt idx="1">
                  <c:v>13568</c:v>
                </c:pt>
                <c:pt idx="2">
                  <c:v>13661</c:v>
                </c:pt>
                <c:pt idx="3">
                  <c:v>13847</c:v>
                </c:pt>
                <c:pt idx="4">
                  <c:v>13915</c:v>
                </c:pt>
                <c:pt idx="5">
                  <c:v>13842</c:v>
                </c:pt>
                <c:pt idx="6">
                  <c:v>13664</c:v>
                </c:pt>
                <c:pt idx="7">
                  <c:v>13584</c:v>
                </c:pt>
                <c:pt idx="8">
                  <c:v>13526</c:v>
                </c:pt>
                <c:pt idx="9">
                  <c:v>13587</c:v>
                </c:pt>
                <c:pt idx="10">
                  <c:v>13497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80-4251-8B0A-3F65EC27A370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Slaton city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Sheet1!$B$12:$L$12</c:f>
              <c:numCache>
                <c:formatCode>_(* #,##0_);_(* \(#,##0\);_(* "-"??_);_(@_)</c:formatCode>
                <c:ptCount val="11"/>
                <c:pt idx="0">
                  <c:v>6126</c:v>
                </c:pt>
                <c:pt idx="1">
                  <c:v>6120</c:v>
                </c:pt>
                <c:pt idx="2">
                  <c:v>6083</c:v>
                </c:pt>
                <c:pt idx="3">
                  <c:v>6073</c:v>
                </c:pt>
                <c:pt idx="4">
                  <c:v>6051</c:v>
                </c:pt>
                <c:pt idx="5">
                  <c:v>6039</c:v>
                </c:pt>
                <c:pt idx="6">
                  <c:v>6029</c:v>
                </c:pt>
                <c:pt idx="7">
                  <c:v>5959</c:v>
                </c:pt>
                <c:pt idx="8">
                  <c:v>5902</c:v>
                </c:pt>
                <c:pt idx="9">
                  <c:v>5891</c:v>
                </c:pt>
                <c:pt idx="10">
                  <c:v>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480-4251-8B0A-3F65EC27A370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Wolfforth city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016108018566495E-3"/>
                  <c:y val="-5.028768913813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3-4F73-951B-1B23F9F182D7}"/>
                </c:ext>
              </c:extLst>
            </c:dLbl>
            <c:dLbl>
              <c:idx val="10"/>
              <c:layout>
                <c:manualLayout>
                  <c:x val="-1.2016108018566495E-3"/>
                  <c:y val="3.520138239669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23-4F73-951B-1B23F9F18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Sheet1!$B$13:$L$13</c:f>
              <c:numCache>
                <c:formatCode>_(* #,##0_);_(* \(#,##0\);_(* "-"??_);_(@_)</c:formatCode>
                <c:ptCount val="11"/>
                <c:pt idx="0">
                  <c:v>3695</c:v>
                </c:pt>
                <c:pt idx="1">
                  <c:v>3796</c:v>
                </c:pt>
                <c:pt idx="2">
                  <c:v>3898</c:v>
                </c:pt>
                <c:pt idx="3">
                  <c:v>3992</c:v>
                </c:pt>
                <c:pt idx="4">
                  <c:v>4103</c:v>
                </c:pt>
                <c:pt idx="5">
                  <c:v>4243</c:v>
                </c:pt>
                <c:pt idx="6">
                  <c:v>4409</c:v>
                </c:pt>
                <c:pt idx="7">
                  <c:v>4893</c:v>
                </c:pt>
                <c:pt idx="8">
                  <c:v>5190</c:v>
                </c:pt>
                <c:pt idx="9">
                  <c:v>5496</c:v>
                </c:pt>
                <c:pt idx="10">
                  <c:v>5716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480-4251-8B0A-3F65EC27A370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Shallowater city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Sheet1!$B$16:$L$16</c:f>
              <c:numCache>
                <c:formatCode>_(* #,##0_);_(* \(#,##0\);_(* "-"??_);_(@_)</c:formatCode>
                <c:ptCount val="11"/>
                <c:pt idx="0">
                  <c:v>2465</c:v>
                </c:pt>
                <c:pt idx="1">
                  <c:v>2483</c:v>
                </c:pt>
                <c:pt idx="2">
                  <c:v>2486</c:v>
                </c:pt>
                <c:pt idx="3">
                  <c:v>2503</c:v>
                </c:pt>
                <c:pt idx="4">
                  <c:v>2522</c:v>
                </c:pt>
                <c:pt idx="5">
                  <c:v>2541</c:v>
                </c:pt>
                <c:pt idx="6">
                  <c:v>2566</c:v>
                </c:pt>
                <c:pt idx="7">
                  <c:v>2562</c:v>
                </c:pt>
                <c:pt idx="8">
                  <c:v>2567</c:v>
                </c:pt>
                <c:pt idx="9">
                  <c:v>2594</c:v>
                </c:pt>
                <c:pt idx="10">
                  <c:v>2613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480-4251-8B0A-3F65EC27A370}"/>
            </c:ext>
          </c:extLst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Idalou city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Sheet1!$B$17:$L$17</c:f>
              <c:numCache>
                <c:formatCode>_(* #,##0_);_(* \(#,##0\);_(* "-"??_);_(@_)</c:formatCode>
                <c:ptCount val="11"/>
                <c:pt idx="0">
                  <c:v>2305</c:v>
                </c:pt>
                <c:pt idx="1">
                  <c:v>2314</c:v>
                </c:pt>
                <c:pt idx="2">
                  <c:v>2305</c:v>
                </c:pt>
                <c:pt idx="3">
                  <c:v>2311</c:v>
                </c:pt>
                <c:pt idx="4">
                  <c:v>2321</c:v>
                </c:pt>
                <c:pt idx="5">
                  <c:v>2326</c:v>
                </c:pt>
                <c:pt idx="6">
                  <c:v>2330</c:v>
                </c:pt>
                <c:pt idx="7">
                  <c:v>2315</c:v>
                </c:pt>
                <c:pt idx="8">
                  <c:v>2298</c:v>
                </c:pt>
                <c:pt idx="9">
                  <c:v>2313</c:v>
                </c:pt>
                <c:pt idx="10">
                  <c:v>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480-4251-8B0A-3F65EC27A370}"/>
            </c:ext>
          </c:extLst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Ransom Canyon town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Sheet1!$B$18:$L$18</c:f>
              <c:numCache>
                <c:formatCode>_(* #,##0_);_(* \(#,##0\);_(* "-"??_);_(@_)</c:formatCode>
                <c:ptCount val="11"/>
                <c:pt idx="0">
                  <c:v>1102</c:v>
                </c:pt>
                <c:pt idx="1">
                  <c:v>1109</c:v>
                </c:pt>
                <c:pt idx="2">
                  <c:v>1112</c:v>
                </c:pt>
                <c:pt idx="3">
                  <c:v>1111</c:v>
                </c:pt>
                <c:pt idx="4">
                  <c:v>1116</c:v>
                </c:pt>
                <c:pt idx="5">
                  <c:v>1124</c:v>
                </c:pt>
                <c:pt idx="6">
                  <c:v>1127</c:v>
                </c:pt>
                <c:pt idx="7">
                  <c:v>1125</c:v>
                </c:pt>
                <c:pt idx="8">
                  <c:v>1117</c:v>
                </c:pt>
                <c:pt idx="9">
                  <c:v>1126</c:v>
                </c:pt>
                <c:pt idx="10">
                  <c:v>1126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480-4251-8B0A-3F65EC27A370}"/>
            </c:ext>
          </c:extLst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New Deal town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Sheet1!$B$19:$L$19</c:f>
              <c:numCache>
                <c:formatCode>_(* #,##0_);_(* \(#,##0\);_(* "-"??_);_(@_)</c:formatCode>
                <c:ptCount val="11"/>
                <c:pt idx="0">
                  <c:v>796</c:v>
                </c:pt>
                <c:pt idx="1">
                  <c:v>802</c:v>
                </c:pt>
                <c:pt idx="2">
                  <c:v>805</c:v>
                </c:pt>
                <c:pt idx="3">
                  <c:v>808</c:v>
                </c:pt>
                <c:pt idx="4">
                  <c:v>809</c:v>
                </c:pt>
                <c:pt idx="5">
                  <c:v>816</c:v>
                </c:pt>
                <c:pt idx="6">
                  <c:v>822</c:v>
                </c:pt>
                <c:pt idx="7">
                  <c:v>826</c:v>
                </c:pt>
                <c:pt idx="8">
                  <c:v>826</c:v>
                </c:pt>
                <c:pt idx="9">
                  <c:v>839</c:v>
                </c:pt>
                <c:pt idx="10">
                  <c:v>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480-4251-8B0A-3F65EC27A370}"/>
            </c:ext>
          </c:extLst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Buffalo Springs village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Sheet1!$B$20:$L$20</c:f>
              <c:numCache>
                <c:formatCode>General</c:formatCode>
                <c:ptCount val="11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451</c:v>
                </c:pt>
                <c:pt idx="4">
                  <c:v>450</c:v>
                </c:pt>
                <c:pt idx="5">
                  <c:v>450</c:v>
                </c:pt>
                <c:pt idx="6">
                  <c:v>451</c:v>
                </c:pt>
                <c:pt idx="7">
                  <c:v>447</c:v>
                </c:pt>
                <c:pt idx="8">
                  <c:v>443</c:v>
                </c:pt>
                <c:pt idx="9">
                  <c:v>443</c:v>
                </c:pt>
                <c:pt idx="10">
                  <c:v>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480-4251-8B0A-3F65EC27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224288"/>
        <c:axId val="2567521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Lubbock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0427383631563042E-2"/>
                        <c:y val="-5.028768913813632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A1E7-40A0-9693-4AAD4D510BF8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Sheet1!$B$2:$L$2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280332</c:v>
                      </c:pt>
                      <c:pt idx="1">
                        <c:v>283476</c:v>
                      </c:pt>
                      <c:pt idx="2">
                        <c:v>286062</c:v>
                      </c:pt>
                      <c:pt idx="3">
                        <c:v>289646</c:v>
                      </c:pt>
                      <c:pt idx="4">
                        <c:v>294591</c:v>
                      </c:pt>
                      <c:pt idx="5">
                        <c:v>298509</c:v>
                      </c:pt>
                      <c:pt idx="6">
                        <c:v>302326</c:v>
                      </c:pt>
                      <c:pt idx="7">
                        <c:v>305689</c:v>
                      </c:pt>
                      <c:pt idx="8">
                        <c:v>308084</c:v>
                      </c:pt>
                      <c:pt idx="9">
                        <c:v>311087</c:v>
                      </c:pt>
                      <c:pt idx="10">
                        <c:v>314772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A480-4251-8B0A-3F65EC27A37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Lubbock city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0814497216709846E-2"/>
                        <c:y val="-3.771576685360224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1-A1E7-40A0-9693-4AAD4D510BF8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Sheet1!$B$3:$L$3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231108</c:v>
                      </c:pt>
                      <c:pt idx="1">
                        <c:v>233965</c:v>
                      </c:pt>
                      <c:pt idx="2">
                        <c:v>236426</c:v>
                      </c:pt>
                      <c:pt idx="3">
                        <c:v>239800</c:v>
                      </c:pt>
                      <c:pt idx="4">
                        <c:v>244469</c:v>
                      </c:pt>
                      <c:pt idx="5">
                        <c:v>248081</c:v>
                      </c:pt>
                      <c:pt idx="6">
                        <c:v>251567</c:v>
                      </c:pt>
                      <c:pt idx="7">
                        <c:v>254654</c:v>
                      </c:pt>
                      <c:pt idx="8">
                        <c:v>256845</c:v>
                      </c:pt>
                      <c:pt idx="9">
                        <c:v>259344</c:v>
                      </c:pt>
                      <c:pt idx="10">
                        <c:v>262611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480-4251-8B0A-3F65EC27A37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Randall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4032216037132991E-3"/>
                        <c:y val="-6.537399587957731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A1E7-40A0-9693-4AAD4D510BF8}"/>
                      </c:ext>
                    </c:extLst>
                  </c:dLbl>
                  <c:dLbl>
                    <c:idx val="10"/>
                    <c:layout>
                      <c:manualLayout>
                        <c:x val="-3.4846713253842927E-2"/>
                        <c:y val="-7.29171492502976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Sheet1!$B$4:$L$4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121221</c:v>
                      </c:pt>
                      <c:pt idx="1">
                        <c:v>123480</c:v>
                      </c:pt>
                      <c:pt idx="2">
                        <c:v>125047</c:v>
                      </c:pt>
                      <c:pt idx="3">
                        <c:v>126833</c:v>
                      </c:pt>
                      <c:pt idx="4">
                        <c:v>128823</c:v>
                      </c:pt>
                      <c:pt idx="5">
                        <c:v>130463</c:v>
                      </c:pt>
                      <c:pt idx="6">
                        <c:v>132465</c:v>
                      </c:pt>
                      <c:pt idx="7">
                        <c:v>134148</c:v>
                      </c:pt>
                      <c:pt idx="8">
                        <c:v>135745</c:v>
                      </c:pt>
                      <c:pt idx="9">
                        <c:v>137770</c:v>
                      </c:pt>
                      <c:pt idx="10">
                        <c:v>139899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480-4251-8B0A-3F65EC27A37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Potter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4032216037132991E-3"/>
                        <c:y val="4.27445357674158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2-A1E7-40A0-9693-4AAD4D510BF8}"/>
                      </c:ext>
                    </c:extLst>
                  </c:dLbl>
                  <c:dLbl>
                    <c:idx val="10"/>
                    <c:layout>
                      <c:manualLayout>
                        <c:x val="-2.1628994433419691E-2"/>
                        <c:y val="5.78308425088567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Sheet1!$B$5:$L$5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121329</c:v>
                      </c:pt>
                      <c:pt idx="1">
                        <c:v>122268</c:v>
                      </c:pt>
                      <c:pt idx="2">
                        <c:v>122706</c:v>
                      </c:pt>
                      <c:pt idx="3">
                        <c:v>122091</c:v>
                      </c:pt>
                      <c:pt idx="4">
                        <c:v>122019</c:v>
                      </c:pt>
                      <c:pt idx="5">
                        <c:v>121214</c:v>
                      </c:pt>
                      <c:pt idx="6">
                        <c:v>120440</c:v>
                      </c:pt>
                      <c:pt idx="7">
                        <c:v>120008</c:v>
                      </c:pt>
                      <c:pt idx="8">
                        <c:v>118344</c:v>
                      </c:pt>
                      <c:pt idx="9">
                        <c:v>116818</c:v>
                      </c:pt>
                      <c:pt idx="10">
                        <c:v>116004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480-4251-8B0A-3F65EC27A37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Hale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2016108018566495E-3"/>
                        <c:y val="-5.028768913813632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A480-4251-8B0A-3F65EC27A370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Sheet1!$B$6:$L$6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36271</c:v>
                      </c:pt>
                      <c:pt idx="1">
                        <c:v>36383</c:v>
                      </c:pt>
                      <c:pt idx="2">
                        <c:v>36248</c:v>
                      </c:pt>
                      <c:pt idx="3">
                        <c:v>35660</c:v>
                      </c:pt>
                      <c:pt idx="4">
                        <c:v>34435</c:v>
                      </c:pt>
                      <c:pt idx="5">
                        <c:v>34010</c:v>
                      </c:pt>
                      <c:pt idx="6">
                        <c:v>34062</c:v>
                      </c:pt>
                      <c:pt idx="7">
                        <c:v>33901</c:v>
                      </c:pt>
                      <c:pt idx="8">
                        <c:v>33501</c:v>
                      </c:pt>
                      <c:pt idx="9">
                        <c:v>33098</c:v>
                      </c:pt>
                      <c:pt idx="10">
                        <c:v>32754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480-4251-8B0A-3F65EC27A37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Hockley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2.4032216037132991E-3"/>
                        <c:y val="3.52013823966954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A480-4251-8B0A-3F65EC27A370}"/>
                      </c:ext>
                    </c:extLst>
                  </c:dLbl>
                  <c:dLbl>
                    <c:idx val="1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A480-4251-8B0A-3F65EC27A37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Sheet1!$B$7:$L$7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22827</c:v>
                      </c:pt>
                      <c:pt idx="1">
                        <c:v>22907</c:v>
                      </c:pt>
                      <c:pt idx="2">
                        <c:v>23053</c:v>
                      </c:pt>
                      <c:pt idx="3">
                        <c:v>23387</c:v>
                      </c:pt>
                      <c:pt idx="4">
                        <c:v>23446</c:v>
                      </c:pt>
                      <c:pt idx="5">
                        <c:v>23291</c:v>
                      </c:pt>
                      <c:pt idx="6">
                        <c:v>23051</c:v>
                      </c:pt>
                      <c:pt idx="7">
                        <c:v>22974</c:v>
                      </c:pt>
                      <c:pt idx="8">
                        <c:v>22929</c:v>
                      </c:pt>
                      <c:pt idx="9">
                        <c:v>23055</c:v>
                      </c:pt>
                      <c:pt idx="10">
                        <c:v>22921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480-4251-8B0A-3F65EC27A37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Lamb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Sheet1!$B$9:$L$9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13995</c:v>
                      </c:pt>
                      <c:pt idx="1">
                        <c:v>14064</c:v>
                      </c:pt>
                      <c:pt idx="2">
                        <c:v>13870</c:v>
                      </c:pt>
                      <c:pt idx="3">
                        <c:v>13671</c:v>
                      </c:pt>
                      <c:pt idx="4">
                        <c:v>13491</c:v>
                      </c:pt>
                      <c:pt idx="5">
                        <c:v>13267</c:v>
                      </c:pt>
                      <c:pt idx="6">
                        <c:v>13205</c:v>
                      </c:pt>
                      <c:pt idx="7">
                        <c:v>13186</c:v>
                      </c:pt>
                      <c:pt idx="8">
                        <c:v>13087</c:v>
                      </c:pt>
                      <c:pt idx="9">
                        <c:v>12904</c:v>
                      </c:pt>
                      <c:pt idx="10">
                        <c:v>12710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480-4251-8B0A-3F65EC27A37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Swisher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Sheet1!$B$10:$L$10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7919</c:v>
                      </c:pt>
                      <c:pt idx="1">
                        <c:v>7805</c:v>
                      </c:pt>
                      <c:pt idx="2">
                        <c:v>7849</c:v>
                      </c:pt>
                      <c:pt idx="3">
                        <c:v>7724</c:v>
                      </c:pt>
                      <c:pt idx="4">
                        <c:v>7553</c:v>
                      </c:pt>
                      <c:pt idx="5">
                        <c:v>7477</c:v>
                      </c:pt>
                      <c:pt idx="6">
                        <c:v>7437</c:v>
                      </c:pt>
                      <c:pt idx="7">
                        <c:v>7440</c:v>
                      </c:pt>
                      <c:pt idx="8">
                        <c:v>7400</c:v>
                      </c:pt>
                      <c:pt idx="9">
                        <c:v>7399</c:v>
                      </c:pt>
                      <c:pt idx="10">
                        <c:v>7340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80-4251-8B0A-3F65EC27A37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Lynn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Sheet1!$B$11:$L$11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5912</c:v>
                      </c:pt>
                      <c:pt idx="1">
                        <c:v>5883</c:v>
                      </c:pt>
                      <c:pt idx="2">
                        <c:v>5793</c:v>
                      </c:pt>
                      <c:pt idx="3">
                        <c:v>5726</c:v>
                      </c:pt>
                      <c:pt idx="4">
                        <c:v>5798</c:v>
                      </c:pt>
                      <c:pt idx="5">
                        <c:v>5746</c:v>
                      </c:pt>
                      <c:pt idx="6">
                        <c:v>5775</c:v>
                      </c:pt>
                      <c:pt idx="7">
                        <c:v>5828</c:v>
                      </c:pt>
                      <c:pt idx="8">
                        <c:v>5846</c:v>
                      </c:pt>
                      <c:pt idx="9">
                        <c:v>5956</c:v>
                      </c:pt>
                      <c:pt idx="10">
                        <c:v>6025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80-4251-8B0A-3F65EC27A37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Floyd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Sheet1!$B$14:$L$14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6404</c:v>
                      </c:pt>
                      <c:pt idx="1">
                        <c:v>6371</c:v>
                      </c:pt>
                      <c:pt idx="2">
                        <c:v>6352</c:v>
                      </c:pt>
                      <c:pt idx="3">
                        <c:v>6248</c:v>
                      </c:pt>
                      <c:pt idx="4">
                        <c:v>5950</c:v>
                      </c:pt>
                      <c:pt idx="5">
                        <c:v>5845</c:v>
                      </c:pt>
                      <c:pt idx="6">
                        <c:v>5849</c:v>
                      </c:pt>
                      <c:pt idx="7">
                        <c:v>5832</c:v>
                      </c:pt>
                      <c:pt idx="8">
                        <c:v>5801</c:v>
                      </c:pt>
                      <c:pt idx="9">
                        <c:v>5754</c:v>
                      </c:pt>
                      <c:pt idx="10">
                        <c:v>5672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480-4251-8B0A-3F65EC27A37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Crosby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Sheet1!$B$15:$L$15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6025</c:v>
                      </c:pt>
                      <c:pt idx="1">
                        <c:v>6041</c:v>
                      </c:pt>
                      <c:pt idx="2">
                        <c:v>6033</c:v>
                      </c:pt>
                      <c:pt idx="3">
                        <c:v>5923</c:v>
                      </c:pt>
                      <c:pt idx="4">
                        <c:v>5826</c:v>
                      </c:pt>
                      <c:pt idx="5">
                        <c:v>5918</c:v>
                      </c:pt>
                      <c:pt idx="6">
                        <c:v>5905</c:v>
                      </c:pt>
                      <c:pt idx="7">
                        <c:v>5850</c:v>
                      </c:pt>
                      <c:pt idx="8">
                        <c:v>5743</c:v>
                      </c:pt>
                      <c:pt idx="9">
                        <c:v>5701</c:v>
                      </c:pt>
                      <c:pt idx="10">
                        <c:v>5567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480-4251-8B0A-3F65EC27A370}"/>
                  </c:ext>
                </c:extLst>
              </c15:ser>
            </c15:filteredLineSeries>
          </c:ext>
        </c:extLst>
      </c:lineChart>
      <c:catAx>
        <c:axId val="4572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52144"/>
        <c:crosses val="autoZero"/>
        <c:auto val="1"/>
        <c:lblAlgn val="ctr"/>
        <c:lblOffset val="100"/>
        <c:noMultiLvlLbl val="0"/>
      </c:catAx>
      <c:valAx>
        <c:axId val="256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48296844418649"/>
          <c:y val="2.128178963986492E-2"/>
          <c:w val="0.12630736674467358"/>
          <c:h val="0.91217750049594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0.32568</cdr:x>
      <cdr:y>0.44033</cdr:y>
    </cdr:from>
    <cdr:to>
      <cdr:x>0.43818</cdr:x>
      <cdr:y>0.60908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9018CD-AF1A-4677-BF73-1DA61BE242BC}"/>
            </a:ext>
          </a:extLst>
        </cdr:cNvPr>
        <cdr:cNvSpPr txBox="1"/>
      </cdr:nvSpPr>
      <cdr:spPr>
        <a:xfrm xmlns:a="http://schemas.openxmlformats.org/drawingml/2006/main">
          <a:off x="2647092" y="23859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r>
              <a:rPr lang="en-US" dirty="0"/>
              <a:t>Texas is the second largest</a:t>
            </a:r>
            <a:r>
              <a:rPr lang="en-US" baseline="0" dirty="0"/>
              <a:t> state in terms of population (2</a:t>
            </a:r>
            <a:r>
              <a:rPr lang="en-US" baseline="30000" dirty="0"/>
              <a:t>nd</a:t>
            </a:r>
            <a:r>
              <a:rPr lang="en-US" baseline="0" dirty="0"/>
              <a:t> to CA) and area (2</a:t>
            </a:r>
            <a:r>
              <a:rPr lang="en-US" baseline="30000" dirty="0"/>
              <a:t>nd</a:t>
            </a:r>
            <a:r>
              <a:rPr lang="en-US" baseline="0" dirty="0"/>
              <a:t> to AK). In terms of </a:t>
            </a:r>
            <a:r>
              <a:rPr lang="en-US" b="1" baseline="0" dirty="0"/>
              <a:t>number of people, </a:t>
            </a:r>
            <a:r>
              <a:rPr lang="en-US" baseline="0" dirty="0"/>
              <a:t>Texas’ growth exceeds that of all other states between 2010 and 2020. </a:t>
            </a:r>
            <a:r>
              <a:rPr lang="en-US" altLang="en-US" dirty="0">
                <a:ea typeface="Calibri" panose="020F0502020204030204" pitchFamily="34" charset="0"/>
              </a:rPr>
              <a:t>Texas has added over 4.2 million people between April 1, 2010 and July 1, 2020. This puts Texas</a:t>
            </a:r>
            <a:r>
              <a:rPr lang="en-US" altLang="en-US" baseline="0" dirty="0">
                <a:ea typeface="Calibri" panose="020F0502020204030204" pitchFamily="34" charset="0"/>
              </a:rPr>
              <a:t> on track to meet or surpass the number of people added in the last census when T</a:t>
            </a:r>
            <a:r>
              <a:rPr lang="en-US" altLang="en-US" dirty="0">
                <a:ea typeface="Calibri" panose="020F0502020204030204" pitchFamily="34" charset="0"/>
              </a:rPr>
              <a:t>exas gained 4 congressional</a:t>
            </a:r>
            <a:r>
              <a:rPr lang="en-US" altLang="en-US" baseline="0" dirty="0">
                <a:ea typeface="Calibri" panose="020F0502020204030204" pitchFamily="34" charset="0"/>
              </a:rPr>
              <a:t> seats. Projections from multiple sources anticipate Texas will gain 3 congressional districts after the 2020 census.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7304" y="994033"/>
            <a:ext cx="931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trends and population projections for the Lubbock area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2222255" y="2770170"/>
            <a:ext cx="8082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Lubbock Metropolitan Organization Transportation Policy Committee Board Meeting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Lubbock, Texas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October 19,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B86F3-D0E0-4B36-B27D-AE884500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2" y="1437166"/>
            <a:ext cx="6619777" cy="52247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09944-8F0B-4804-ACDA-E6E0211F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42C18-079D-4436-ADCC-17071CCC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31" y="5143500"/>
            <a:ext cx="2627908" cy="1395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97947-BB4E-4171-8DD4-7179FED7CDB2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66A34-337E-4383-BD3C-1B3C6D242444}"/>
              </a:ext>
            </a:extLst>
          </p:cNvPr>
          <p:cNvSpPr/>
          <p:nvPr/>
        </p:nvSpPr>
        <p:spPr>
          <a:xfrm>
            <a:off x="3711631" y="1741966"/>
            <a:ext cx="363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63 counties lost Hispanic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495DD-3DDD-46DA-B47E-399D026D2493}"/>
              </a:ext>
            </a:extLst>
          </p:cNvPr>
          <p:cNvSpPr/>
          <p:nvPr/>
        </p:nvSpPr>
        <p:spPr>
          <a:xfrm>
            <a:off x="1928111" y="353291"/>
            <a:ext cx="529651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Hispanic, 2010-2020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E90718-6F12-4E37-BFCB-E8021F259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9" t="18008" r="51557" b="63720"/>
          <a:stretch/>
        </p:blipFill>
        <p:spPr>
          <a:xfrm>
            <a:off x="7557173" y="1834552"/>
            <a:ext cx="3927096" cy="28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8CEC32-77CD-40D7-961C-CFCC8EC6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467561"/>
            <a:ext cx="6414208" cy="51442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AA0F8-19B8-4E22-B1D7-833FFE3D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CF236-FCFA-4725-8391-C8ACA013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53490"/>
            <a:ext cx="2826261" cy="1385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09D95-639B-4F1F-933A-A4CCC749B03A}"/>
              </a:ext>
            </a:extLst>
          </p:cNvPr>
          <p:cNvSpPr txBox="1"/>
          <p:nvPr/>
        </p:nvSpPr>
        <p:spPr>
          <a:xfrm>
            <a:off x="4019280" y="1580873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158 counties lost Black population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8BD1C-FE36-4A0A-9FE1-C27B3B8FE64B}"/>
              </a:ext>
            </a:extLst>
          </p:cNvPr>
          <p:cNvSpPr/>
          <p:nvPr/>
        </p:nvSpPr>
        <p:spPr>
          <a:xfrm>
            <a:off x="1928111" y="353291"/>
            <a:ext cx="63032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Non-Hispanic Black,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8DCFE-3572-48A8-B6E1-3D6C67909D18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8B6B44-E094-41BC-B441-11CFE3BA4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1" t="18006" r="53762" b="63226"/>
          <a:stretch/>
        </p:blipFill>
        <p:spPr>
          <a:xfrm>
            <a:off x="7689011" y="1819793"/>
            <a:ext cx="3778370" cy="31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Vintage Population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61929-66B5-4161-9AA0-8016629C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14387"/>
            <a:ext cx="8686800" cy="5229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AB1C0-1159-47CE-BE37-BA86B606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3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81865"/>
              </p:ext>
            </p:extLst>
          </p:nvPr>
        </p:nvGraphicFramePr>
        <p:xfrm>
          <a:off x="1320403" y="1499769"/>
          <a:ext cx="9461810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87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Bexar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  2,026,823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312,042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46.1%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14.1%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39.9%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Tarrant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  2,123,347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312,002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50.1%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19.7%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30.1%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Collin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  1,072,069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291,175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23.8%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16.8%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59.4%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Travis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  1,300,503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   276,189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38.4%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19.6%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42.0%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Dallas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Denton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8.9%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66.3%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74.0%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35931"/>
              </p:ext>
            </p:extLst>
          </p:nvPr>
        </p:nvGraphicFramePr>
        <p:xfrm>
          <a:off x="1415783" y="1312009"/>
          <a:ext cx="8503183" cy="503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98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85542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270370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062898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2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6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Hays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241,365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84,387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17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164,812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56,287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1.8%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17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Williamson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617,855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195,084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46.2%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Fort Bend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839,706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255,074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24.1%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19.1%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56.8%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Rockwall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109,888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31,490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40.2%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Denton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919,324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257,709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24.8%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66.3%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Kaufman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143,198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39,846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38.6%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81.2%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Montgomery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626,351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170,611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7.7%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Collin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1,072,069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291,175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37.2%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23.8%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16.8%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59.4%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Waller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57,452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14,133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2.9%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74.4%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Midland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177,863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40,976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42.6%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48.3%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4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Guadalupe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170,608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39,086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29.7%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19.9%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2.1%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78.0%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66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Ellis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191,760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42,111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28.1%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21.8%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2.1%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76.1%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80395"/>
              </p:ext>
            </p:extLst>
          </p:nvPr>
        </p:nvGraphicFramePr>
        <p:xfrm>
          <a:off x="1320402" y="1499769"/>
          <a:ext cx="9778856" cy="379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916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1956693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798499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505916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505916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505916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367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Lubbock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314,772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Hockley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-1001.0%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-158.2%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40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29165" y="1523301"/>
            <a:ext cx="6277728" cy="5074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38" y="5155520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4225225" y="126473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1BEC-6394-4033-9DC5-C285BA2D1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3" t="19199" r="49671" b="63881"/>
          <a:stretch/>
        </p:blipFill>
        <p:spPr>
          <a:xfrm>
            <a:off x="6889630" y="1889840"/>
            <a:ext cx="4464170" cy="31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1397016"/>
            <a:ext cx="6399260" cy="5250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98" y="5023264"/>
            <a:ext cx="11049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3893872" y="1696626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1585D-B266-4B76-B608-F1F53C579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26" t="17977" r="52201" b="62299"/>
          <a:stretch/>
        </p:blipFill>
        <p:spPr>
          <a:xfrm>
            <a:off x="7338204" y="1678691"/>
            <a:ext cx="4008499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150788" y="1522170"/>
            <a:ext cx="6167358" cy="494539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07" y="5337175"/>
            <a:ext cx="866775" cy="1019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321C2-8A1E-4EF9-902C-F08F787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801B8-1495-42A6-99ED-A9EA63250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9" t="22579" r="46663" b="60404"/>
          <a:stretch/>
        </p:blipFill>
        <p:spPr>
          <a:xfrm>
            <a:off x="6584303" y="1708031"/>
            <a:ext cx="4769497" cy="31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7866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Growth and Congressional Seat Change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21964" y="929389"/>
          <a:ext cx="8999834" cy="55222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382">
                  <a:extLst>
                    <a:ext uri="{9D8B030D-6E8A-4147-A177-3AD203B41FA5}">
                      <a16:colId xmlns:a16="http://schemas.microsoft.com/office/drawing/2014/main" val="844658184"/>
                    </a:ext>
                  </a:extLst>
                </a:gridCol>
              </a:tblGrid>
              <a:tr h="653651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Congressional Seat Change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United States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308,745,538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331,449,281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22,703,743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25,145,561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3,999,944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18,801,310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21,538,187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2,736,877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9,535,483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10,439,388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903,905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5,029,196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5,773,714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744,518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3,831,074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4,237,256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406,182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187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989,415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1,084,225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37,253,956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39,538,223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2,284,267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19,378,102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20,201,249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823,147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12,702,379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13,002,700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11,536,504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11,799,448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262,944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9,883,640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10,077,331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193,691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12,830,632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12,812,508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-18,124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1,852,994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1,793,716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-59,278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	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5D4D2-D05F-46BB-82B8-CBF046E6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09C98-ACAF-424A-B0EF-A7F2E658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522C3-88B3-4182-9BDB-1A6D7FBD7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67" y="894945"/>
            <a:ext cx="7690866" cy="59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470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1B341-DCF7-4159-9F20-EA87C3D6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3B4FF-985E-4062-A6EB-7988F130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17" y="856035"/>
            <a:ext cx="7680365" cy="59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7C8E4-05AC-48F7-B4A7-1DE59D81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A9645-70D1-40EF-BA79-616E18AF7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61" y="894945"/>
            <a:ext cx="7730278" cy="59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0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F79CC-E682-4BD0-B958-4CB01E63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CF036-B51E-428D-A229-26EDA76F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29432"/>
            <a:ext cx="7775362" cy="60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4B80-04EC-4E54-9BED-D205D6C1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C80B43-BABC-4B65-8ED4-18B496F8C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45985"/>
              </p:ext>
            </p:extLst>
          </p:nvPr>
        </p:nvGraphicFramePr>
        <p:xfrm>
          <a:off x="838200" y="1305412"/>
          <a:ext cx="10569146" cy="505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4CAAC95-4FFA-4FBA-A7F9-23E1AAD29C71}"/>
              </a:ext>
            </a:extLst>
          </p:cNvPr>
          <p:cNvSpPr txBox="1">
            <a:spLocks/>
          </p:cNvSpPr>
          <p:nvPr/>
        </p:nvSpPr>
        <p:spPr>
          <a:xfrm>
            <a:off x="1175400" y="-181508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Estimated population Lubbock area counties and area cities, 2010-2020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58C2F-CF5C-41D2-A157-187855F1250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258533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4B80-04EC-4E54-9BED-D205D6C1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C80B43-BABC-4B65-8ED4-18B496F8C235}"/>
              </a:ext>
            </a:extLst>
          </p:cNvPr>
          <p:cNvGraphicFramePr/>
          <p:nvPr/>
        </p:nvGraphicFramePr>
        <p:xfrm>
          <a:off x="838200" y="1305412"/>
          <a:ext cx="10569146" cy="505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5F8EBEE-B7C0-4605-96DE-6B2B29127752}"/>
              </a:ext>
            </a:extLst>
          </p:cNvPr>
          <p:cNvSpPr txBox="1">
            <a:spLocks/>
          </p:cNvSpPr>
          <p:nvPr/>
        </p:nvSpPr>
        <p:spPr>
          <a:xfrm>
            <a:off x="1175400" y="-181508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Estimated population Lubbock area counties and area cities, 2010-2020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A0F37-B0B5-4110-B5B4-67E1FB21E37E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302353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4B80-04EC-4E54-9BED-D205D6C1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C80B43-BABC-4B65-8ED4-18B496F8C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259084"/>
              </p:ext>
            </p:extLst>
          </p:nvPr>
        </p:nvGraphicFramePr>
        <p:xfrm>
          <a:off x="838200" y="1305412"/>
          <a:ext cx="10569146" cy="505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646A837-4D6D-470F-947F-D521686E5A07}"/>
              </a:ext>
            </a:extLst>
          </p:cNvPr>
          <p:cNvSpPr txBox="1">
            <a:spLocks/>
          </p:cNvSpPr>
          <p:nvPr/>
        </p:nvSpPr>
        <p:spPr>
          <a:xfrm>
            <a:off x="1175400" y="-181508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Estimated population Lubbock area counties and area cities, 2010-2020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B1796-6BB5-4B55-925D-C44DBE739605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361894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4B80-04EC-4E54-9BED-D205D6C1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C80B43-BABC-4B65-8ED4-18B496F8C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326509"/>
              </p:ext>
            </p:extLst>
          </p:nvPr>
        </p:nvGraphicFramePr>
        <p:xfrm>
          <a:off x="838200" y="1305412"/>
          <a:ext cx="10569146" cy="505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694C7AD-8F5A-4875-9379-4F31897D4999}"/>
              </a:ext>
            </a:extLst>
          </p:cNvPr>
          <p:cNvSpPr txBox="1">
            <a:spLocks/>
          </p:cNvSpPr>
          <p:nvPr/>
        </p:nvSpPr>
        <p:spPr>
          <a:xfrm>
            <a:off x="1175400" y="-181508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Estimated population Lubbock area counties and area cities, 2010-2020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0E539-BAEF-4154-9282-E1A1CA3708BD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2794268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9D8D61-8AE5-425E-A719-6571515108D1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housing stock by year built, Lubbock County areas census tracts, 2015-2019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1341B-0616-41E9-85C9-2FCD653079D2}"/>
              </a:ext>
            </a:extLst>
          </p:cNvPr>
          <p:cNvSpPr txBox="1"/>
          <p:nvPr/>
        </p:nvSpPr>
        <p:spPr>
          <a:xfrm>
            <a:off x="669073" y="2258020"/>
            <a:ext cx="13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 1970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29CD6-530C-40B1-A4EE-928337A2019C}"/>
              </a:ext>
            </a:extLst>
          </p:cNvPr>
          <p:cNvSpPr txBox="1"/>
          <p:nvPr/>
        </p:nvSpPr>
        <p:spPr>
          <a:xfrm>
            <a:off x="10506307" y="231506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1970-1989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9D1AC-F8A3-4726-9A93-9D578A273811}"/>
              </a:ext>
            </a:extLst>
          </p:cNvPr>
          <p:cNvSpPr txBox="1"/>
          <p:nvPr/>
        </p:nvSpPr>
        <p:spPr>
          <a:xfrm>
            <a:off x="10575073" y="5154909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2010 and later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604F6-E14F-4327-A4E1-864AB37A90AF}"/>
              </a:ext>
            </a:extLst>
          </p:cNvPr>
          <p:cNvSpPr txBox="1"/>
          <p:nvPr/>
        </p:nvSpPr>
        <p:spPr>
          <a:xfrm>
            <a:off x="735437" y="505522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1990-2009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57655E-78B6-4B0B-8D3F-CB480193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94C6E-AD01-4A1B-821E-06F790FA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32" y="3923229"/>
            <a:ext cx="3612189" cy="279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D0DD6-33A0-4C57-B204-DEB36C75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13" y="3940451"/>
            <a:ext cx="3615458" cy="2798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7E9C7-3B22-4385-A2B8-BEF8FAF6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091" y="880949"/>
            <a:ext cx="3618730" cy="279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02674-2CC8-4300-9B88-256400596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795" y="880947"/>
            <a:ext cx="3619776" cy="27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39194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B5735-15CE-4C94-942C-BA6C8F0C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5CC1B-9CC8-4CF7-81E9-4A9F18C8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73" y="885217"/>
            <a:ext cx="7697053" cy="59727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DD955E-14C8-41A7-84AD-AE109D4666B3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workers commuting by public transit, Lubbock County area, census tracts, 2015-2019</a:t>
            </a:r>
          </a:p>
        </p:txBody>
      </p:sp>
    </p:spTree>
    <p:extLst>
      <p:ext uri="{BB962C8B-B14F-4D97-AF65-F5344CB8AC3E}">
        <p14:creationId xmlns:p14="http://schemas.microsoft.com/office/powerpoint/2010/main" val="266866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74A5F-B136-412E-A27C-D8D8E482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F0843-9BBC-4C2A-9037-CAF58497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74" y="840327"/>
            <a:ext cx="7600252" cy="58811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A578F6-8FCD-47FF-A1F6-F1C9994E74D9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Median household income, Lubbock County area, census tracts, 2015-2019</a:t>
            </a:r>
          </a:p>
        </p:txBody>
      </p:sp>
    </p:spTree>
    <p:extLst>
      <p:ext uri="{BB962C8B-B14F-4D97-AF65-F5344CB8AC3E}">
        <p14:creationId xmlns:p14="http://schemas.microsoft.com/office/powerpoint/2010/main" val="3640086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FF637-6A46-4973-8C27-3E2CCD4E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562C8-7971-4453-92EB-749B65C0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49" y="852637"/>
            <a:ext cx="7624701" cy="58688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B2B9F4-30CB-480B-BC1C-5C35F3F498E5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Number of housing units with no vehicles, Lubbock County area, census tracts, 2015-2019</a:t>
            </a:r>
          </a:p>
        </p:txBody>
      </p:sp>
    </p:spTree>
    <p:extLst>
      <p:ext uri="{BB962C8B-B14F-4D97-AF65-F5344CB8AC3E}">
        <p14:creationId xmlns:p14="http://schemas.microsoft.com/office/powerpoint/2010/main" val="413896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596407-D890-48B0-99B9-759E769A88C7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population living below poverty, Lubbock County area, census tracts,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7928-5560-4384-A170-67D7D8F1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6EECC-9936-406B-9E19-1C8E25B9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99" y="830840"/>
            <a:ext cx="7792802" cy="60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3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8" y="1526783"/>
            <a:ext cx="6542182" cy="5104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40" y="5557668"/>
            <a:ext cx="1764572" cy="930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3D27C-8340-4108-97C1-40BE789E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1" t="15145" r="53593" b="58556"/>
          <a:stretch/>
        </p:blipFill>
        <p:spPr>
          <a:xfrm>
            <a:off x="7003915" y="1526783"/>
            <a:ext cx="4349885" cy="4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D9F4EA-D62A-4987-81DD-2EE004D6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6" y="1545912"/>
            <a:ext cx="6517962" cy="5120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2B572-51C4-45B8-9DCB-4A082FE1E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2" t="14934" r="49796" b="58923"/>
          <a:stretch/>
        </p:blipFill>
        <p:spPr>
          <a:xfrm>
            <a:off x="6888434" y="1545912"/>
            <a:ext cx="4602438" cy="416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67" y="5544294"/>
            <a:ext cx="1734775" cy="11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B0FC8-13EE-4FEC-8462-3AEA1620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8BF172-D928-4DE6-80D8-60F99930F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548331"/>
              </p:ext>
            </p:extLst>
          </p:nvPr>
        </p:nvGraphicFramePr>
        <p:xfrm>
          <a:off x="2288874" y="925901"/>
          <a:ext cx="8815683" cy="55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F8F107-D512-40A1-8F15-14282F606391}"/>
              </a:ext>
            </a:extLst>
          </p:cNvPr>
          <p:cNvSpPr/>
          <p:nvPr/>
        </p:nvSpPr>
        <p:spPr>
          <a:xfrm>
            <a:off x="4999187" y="3489479"/>
            <a:ext cx="3765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(+50,330   15.3%</a:t>
            </a:r>
            <a:r>
              <a:rPr lang="en-US" sz="1400" dirty="0"/>
              <a:t> )  </a:t>
            </a:r>
            <a:r>
              <a:rPr lang="en-US" sz="1050" dirty="0"/>
              <a:t>&lt;-difference from 2020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9FEF2-AF6C-4F00-B381-4F263623C76B}"/>
              </a:ext>
            </a:extLst>
          </p:cNvPr>
          <p:cNvSpPr/>
          <p:nvPr/>
        </p:nvSpPr>
        <p:spPr>
          <a:xfrm>
            <a:off x="7871545" y="3060744"/>
            <a:ext cx="2856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(+102,983</a:t>
            </a:r>
            <a:r>
              <a:rPr lang="en-US" sz="1400" dirty="0"/>
              <a:t>  </a:t>
            </a:r>
            <a:r>
              <a:rPr lang="en-US" sz="1400" dirty="0">
                <a:latin typeface="Calibri" panose="020F0502020204030204" pitchFamily="34" charset="0"/>
              </a:rPr>
              <a:t>31.3%</a:t>
            </a:r>
            <a:r>
              <a:rPr lang="en-US" sz="1400" dirty="0"/>
              <a:t> ) </a:t>
            </a:r>
            <a:r>
              <a:rPr lang="en-US" sz="1050" dirty="0"/>
              <a:t>&lt;-difference from 2020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3080B-460C-4B96-90FA-DE7CA1A64A41}"/>
              </a:ext>
            </a:extLst>
          </p:cNvPr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2BC8C5-7A48-4304-9DD4-E98048EF41C7}"/>
              </a:ext>
            </a:extLst>
          </p:cNvPr>
          <p:cNvSpPr txBox="1">
            <a:spLocks/>
          </p:cNvSpPr>
          <p:nvPr/>
        </p:nvSpPr>
        <p:spPr>
          <a:xfrm>
            <a:off x="1760034" y="70023"/>
            <a:ext cx="9344524" cy="938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Total Population, Lubbock SMSA, Texas 2020-2050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98129-46A0-4E0C-8CF5-8CB8E232CFC5}"/>
              </a:ext>
            </a:extLst>
          </p:cNvPr>
          <p:cNvSpPr/>
          <p:nvPr/>
        </p:nvSpPr>
        <p:spPr>
          <a:xfrm>
            <a:off x="9195914" y="2527152"/>
            <a:ext cx="3065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( +156,866  </a:t>
            </a:r>
            <a:r>
              <a:rPr lang="en-US" sz="1400" dirty="0"/>
              <a:t> </a:t>
            </a:r>
            <a:r>
              <a:rPr lang="en-US" sz="1400" dirty="0">
                <a:latin typeface="Calibri" panose="020F0502020204030204" pitchFamily="34" charset="0"/>
              </a:rPr>
              <a:t>47.6%)</a:t>
            </a:r>
            <a:r>
              <a:rPr lang="en-US" sz="1400" dirty="0"/>
              <a:t> </a:t>
            </a:r>
            <a:r>
              <a:rPr lang="en-US" sz="1100" dirty="0"/>
              <a:t>&lt;-difference from 2020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76AE0-A89A-4CD9-938E-56D45C9B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2" y="1615292"/>
            <a:ext cx="1899629" cy="175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A5BEF6-8904-4DAD-B81B-DE7240BD6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8" y="3378085"/>
            <a:ext cx="1614906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0A2E4-CBDB-4A55-A6ED-DC5AD6BF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B283BC-BD51-4041-BADB-60D3862F5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34093"/>
              </p:ext>
            </p:extLst>
          </p:nvPr>
        </p:nvGraphicFramePr>
        <p:xfrm>
          <a:off x="1789888" y="856191"/>
          <a:ext cx="9259797" cy="521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5C710B-06E4-4C68-B467-B808B2240264}"/>
              </a:ext>
            </a:extLst>
          </p:cNvPr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E33ED2-0884-45C1-80F8-B88BC6C77EB4}"/>
              </a:ext>
            </a:extLst>
          </p:cNvPr>
          <p:cNvSpPr txBox="1">
            <a:spLocks/>
          </p:cNvSpPr>
          <p:nvPr/>
        </p:nvSpPr>
        <p:spPr>
          <a:xfrm>
            <a:off x="1760034" y="70023"/>
            <a:ext cx="9344524" cy="938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Total Population, Lubbock Area Counties, Texas 2020-2050</a:t>
            </a:r>
          </a:p>
        </p:txBody>
      </p:sp>
    </p:spTree>
    <p:extLst>
      <p:ext uri="{BB962C8B-B14F-4D97-AF65-F5344CB8AC3E}">
        <p14:creationId xmlns:p14="http://schemas.microsoft.com/office/powerpoint/2010/main" val="4180268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0A2E4-CBDB-4A55-A6ED-DC5AD6BF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B283BC-BD51-4041-BADB-60D3862F5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288069"/>
              </p:ext>
            </p:extLst>
          </p:nvPr>
        </p:nvGraphicFramePr>
        <p:xfrm>
          <a:off x="1614791" y="856191"/>
          <a:ext cx="10291863" cy="535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6DD4F1-37B4-4D16-B262-B85D0DA6BA99}"/>
              </a:ext>
            </a:extLst>
          </p:cNvPr>
          <p:cNvSpPr txBox="1"/>
          <p:nvPr/>
        </p:nvSpPr>
        <p:spPr>
          <a:xfrm>
            <a:off x="0" y="6475254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7D596B-DD13-42A1-8249-CF03245A0AC7}"/>
              </a:ext>
            </a:extLst>
          </p:cNvPr>
          <p:cNvSpPr txBox="1">
            <a:spLocks/>
          </p:cNvSpPr>
          <p:nvPr/>
        </p:nvSpPr>
        <p:spPr>
          <a:xfrm>
            <a:off x="1760034" y="70023"/>
            <a:ext cx="9344524" cy="938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Total Population, Lubbock Area Counties, Texas 2020-2050</a:t>
            </a:r>
          </a:p>
        </p:txBody>
      </p:sp>
    </p:spTree>
    <p:extLst>
      <p:ext uri="{BB962C8B-B14F-4D97-AF65-F5344CB8AC3E}">
        <p14:creationId xmlns:p14="http://schemas.microsoft.com/office/powerpoint/2010/main" val="191690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1" y="1437837"/>
            <a:ext cx="6673000" cy="53596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43940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63" y="5302006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4199188" y="1547105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AEB79-0325-422B-8AC2-287125361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3" t="15371" r="50877" b="63772"/>
          <a:stretch/>
        </p:blipFill>
        <p:spPr>
          <a:xfrm>
            <a:off x="7591246" y="2143326"/>
            <a:ext cx="3617344" cy="2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2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0766" y="1460809"/>
          <a:ext cx="5703849" cy="449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66801" y="1360449"/>
          <a:ext cx="5607803" cy="469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1761893" y="340155"/>
            <a:ext cx="822030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169982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A8D9F-6177-488D-9917-0F853C3B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E677F0-1867-4BE4-BC75-E477FA47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30981"/>
              </p:ext>
            </p:extLst>
          </p:nvPr>
        </p:nvGraphicFramePr>
        <p:xfrm>
          <a:off x="1064941" y="1399478"/>
          <a:ext cx="10381786" cy="49260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23586">
                  <a:extLst>
                    <a:ext uri="{9D8B030D-6E8A-4147-A177-3AD203B41FA5}">
                      <a16:colId xmlns:a16="http://schemas.microsoft.com/office/drawing/2014/main" val="3419817472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1120491494"/>
                    </a:ext>
                  </a:extLst>
                </a:gridCol>
                <a:gridCol w="1577898">
                  <a:extLst>
                    <a:ext uri="{9D8B030D-6E8A-4147-A177-3AD203B41FA5}">
                      <a16:colId xmlns:a16="http://schemas.microsoft.com/office/drawing/2014/main" val="613278844"/>
                    </a:ext>
                  </a:extLst>
                </a:gridCol>
                <a:gridCol w="1449658">
                  <a:extLst>
                    <a:ext uri="{9D8B030D-6E8A-4147-A177-3AD203B41FA5}">
                      <a16:colId xmlns:a16="http://schemas.microsoft.com/office/drawing/2014/main" val="660429437"/>
                    </a:ext>
                  </a:extLst>
                </a:gridCol>
                <a:gridCol w="1522142">
                  <a:extLst>
                    <a:ext uri="{9D8B030D-6E8A-4147-A177-3AD203B41FA5}">
                      <a16:colId xmlns:a16="http://schemas.microsoft.com/office/drawing/2014/main" val="3215693767"/>
                    </a:ext>
                  </a:extLst>
                </a:gridCol>
                <a:gridCol w="1205112">
                  <a:extLst>
                    <a:ext uri="{9D8B030D-6E8A-4147-A177-3AD203B41FA5}">
                      <a16:colId xmlns:a16="http://schemas.microsoft.com/office/drawing/2014/main" val="299884285"/>
                    </a:ext>
                  </a:extLst>
                </a:gridCol>
                <a:gridCol w="1365244">
                  <a:extLst>
                    <a:ext uri="{9D8B030D-6E8A-4147-A177-3AD203B41FA5}">
                      <a16:colId xmlns:a16="http://schemas.microsoft.com/office/drawing/2014/main" val="4293956701"/>
                    </a:ext>
                  </a:extLst>
                </a:gridCol>
              </a:tblGrid>
              <a:tr h="547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Population 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White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Black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Hispanic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Asian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Other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94357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25,145,561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11,397,345 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2,886,825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9,460,921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948,426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452,044 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896681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29,145,505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11,584,597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3,444,712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11,441,717 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1,561,518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1,112,961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82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701313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Numeric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3,999,944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187,252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557,887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1,980,796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613,092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660,917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192990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Percent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Change of Group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15.9%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1.6%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19.3%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20.9%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64.6%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146.2%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614192"/>
                  </a:ext>
                </a:extLst>
              </a:tr>
              <a:tr h="97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Percent Contribution to Total Change 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30060"/>
                  </a:ext>
                </a:extLst>
              </a:tr>
              <a:tr h="565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Percent of the Total Population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825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A3F575-05B6-48D9-BE56-228BCA4DD106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Population and population change for the total and race/ethnic groups, Texas,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AB7B2-CEFC-427E-9BF7-71D91960C4A1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352458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5250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9315052" y="2151514"/>
            <a:ext cx="2259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C4D5-583D-44B1-A2D3-1724E034AAE7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Minority population is driving growth in Texas between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8A701-FC2F-44EF-A20A-A36CC19E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7E98F5-73D0-4231-B7F0-3C02DC9571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1463" y="2124307"/>
          <a:ext cx="8508380" cy="17563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4844">
                  <a:extLst>
                    <a:ext uri="{9D8B030D-6E8A-4147-A177-3AD203B41FA5}">
                      <a16:colId xmlns:a16="http://schemas.microsoft.com/office/drawing/2014/main" val="715322655"/>
                    </a:ext>
                  </a:extLst>
                </a:gridCol>
                <a:gridCol w="1514844">
                  <a:extLst>
                    <a:ext uri="{9D8B030D-6E8A-4147-A177-3AD203B41FA5}">
                      <a16:colId xmlns:a16="http://schemas.microsoft.com/office/drawing/2014/main" val="1966261223"/>
                    </a:ext>
                  </a:extLst>
                </a:gridCol>
                <a:gridCol w="1514844">
                  <a:extLst>
                    <a:ext uri="{9D8B030D-6E8A-4147-A177-3AD203B41FA5}">
                      <a16:colId xmlns:a16="http://schemas.microsoft.com/office/drawing/2014/main" val="140826022"/>
                    </a:ext>
                  </a:extLst>
                </a:gridCol>
                <a:gridCol w="1388609">
                  <a:extLst>
                    <a:ext uri="{9D8B030D-6E8A-4147-A177-3AD203B41FA5}">
                      <a16:colId xmlns:a16="http://schemas.microsoft.com/office/drawing/2014/main" val="1379640305"/>
                    </a:ext>
                  </a:extLst>
                </a:gridCol>
                <a:gridCol w="1273165">
                  <a:extLst>
                    <a:ext uri="{9D8B030D-6E8A-4147-A177-3AD203B41FA5}">
                      <a16:colId xmlns:a16="http://schemas.microsoft.com/office/drawing/2014/main" val="2529214782"/>
                    </a:ext>
                  </a:extLst>
                </a:gridCol>
                <a:gridCol w="1302074">
                  <a:extLst>
                    <a:ext uri="{9D8B030D-6E8A-4147-A177-3AD203B41FA5}">
                      <a16:colId xmlns:a16="http://schemas.microsoft.com/office/drawing/2014/main" val="1044883915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White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Black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Asian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Other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8523478"/>
                  </a:ext>
                </a:extLst>
              </a:tr>
              <a:tr h="512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143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198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158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63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  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481785"/>
                  </a:ext>
                </a:extLst>
              </a:tr>
              <a:tr h="621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78%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5030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35B96E-1086-4210-8F8C-1D065770779F}"/>
              </a:ext>
            </a:extLst>
          </p:cNvPr>
          <p:cNvSpPr txBox="1">
            <a:spLocks/>
          </p:cNvSpPr>
          <p:nvPr/>
        </p:nvSpPr>
        <p:spPr>
          <a:xfrm>
            <a:off x="1806498" y="72484"/>
            <a:ext cx="9880525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Number and percent of Texas counties that had population declines for total and for race/ethnic groups between 2010 and 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4B418-506F-471A-B101-E0C61381054A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116635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0D882-DC8D-4893-B69F-24E6B64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5" y="1511919"/>
            <a:ext cx="6487343" cy="51799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2235D-4F9F-4601-B60E-15C0D2C5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BA49-677F-4798-96FA-BE935672FD8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BBFA2-861A-410E-A4F2-C565BFD2AC1E}"/>
              </a:ext>
            </a:extLst>
          </p:cNvPr>
          <p:cNvSpPr/>
          <p:nvPr/>
        </p:nvSpPr>
        <p:spPr>
          <a:xfrm>
            <a:off x="3345636" y="918755"/>
            <a:ext cx="395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198 counties lost NH white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2C41B-BDC9-469A-92CD-29A42684A5C7}"/>
              </a:ext>
            </a:extLst>
          </p:cNvPr>
          <p:cNvSpPr/>
          <p:nvPr/>
        </p:nvSpPr>
        <p:spPr>
          <a:xfrm>
            <a:off x="1928111" y="353291"/>
            <a:ext cx="63824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Non-Hispanic White, 2010-2020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BD50C-A946-4681-BA58-498918A73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70" y="5152715"/>
            <a:ext cx="2349030" cy="12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E3184-DE61-4575-8417-B4B1D1952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9" t="15772" r="50119" b="62793"/>
          <a:stretch/>
        </p:blipFill>
        <p:spPr>
          <a:xfrm>
            <a:off x="6643183" y="1470649"/>
            <a:ext cx="4710997" cy="35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484A1-434B-4BD9-91E0-487B0D646ADF}">
  <ds:schemaRefs>
    <ds:schemaRef ds:uri="http://purl.org/dc/elements/1.1/"/>
    <ds:schemaRef ds:uri="8865c3b5-672f-488d-b474-fd2e6972fa66"/>
    <ds:schemaRef ds:uri="http://schemas.microsoft.com/office/2006/documentManagement/types"/>
    <ds:schemaRef ds:uri="122656c6-b205-4b62-909d-389f9e348b2b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31598</TotalTime>
  <Words>1796</Words>
  <Application>Microsoft Office PowerPoint</Application>
  <PresentationFormat>Widescreen</PresentationFormat>
  <Paragraphs>585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Population Growth and Congressional Seat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771</cp:revision>
  <cp:lastPrinted>2021-05-12T17:36:29Z</cp:lastPrinted>
  <dcterms:created xsi:type="dcterms:W3CDTF">2016-06-30T18:52:57Z</dcterms:created>
  <dcterms:modified xsi:type="dcterms:W3CDTF">2021-10-14T14:42:28Z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