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687" r:id="rId5"/>
    <p:sldMasterId id="2147483673" r:id="rId6"/>
    <p:sldMasterId id="2147483703" r:id="rId7"/>
    <p:sldMasterId id="2147483721" r:id="rId8"/>
    <p:sldMasterId id="2147483734" r:id="rId9"/>
  </p:sldMasterIdLst>
  <p:notesMasterIdLst>
    <p:notesMasterId r:id="rId35"/>
  </p:notesMasterIdLst>
  <p:sldIdLst>
    <p:sldId id="549" r:id="rId10"/>
    <p:sldId id="878" r:id="rId11"/>
    <p:sldId id="919" r:id="rId12"/>
    <p:sldId id="902" r:id="rId13"/>
    <p:sldId id="880" r:id="rId14"/>
    <p:sldId id="883" r:id="rId15"/>
    <p:sldId id="678" r:id="rId16"/>
    <p:sldId id="921" r:id="rId17"/>
    <p:sldId id="910" r:id="rId18"/>
    <p:sldId id="911" r:id="rId19"/>
    <p:sldId id="912" r:id="rId20"/>
    <p:sldId id="909" r:id="rId21"/>
    <p:sldId id="922" r:id="rId22"/>
    <p:sldId id="913" r:id="rId23"/>
    <p:sldId id="918" r:id="rId24"/>
    <p:sldId id="917" r:id="rId25"/>
    <p:sldId id="906" r:id="rId26"/>
    <p:sldId id="923" r:id="rId27"/>
    <p:sldId id="907" r:id="rId28"/>
    <p:sldId id="908" r:id="rId29"/>
    <p:sldId id="920" r:id="rId30"/>
    <p:sldId id="914" r:id="rId31"/>
    <p:sldId id="915" r:id="rId32"/>
    <p:sldId id="916" r:id="rId33"/>
    <p:sldId id="544" r:id="rId34"/>
  </p:sldIdLst>
  <p:sldSz cx="12192000" cy="6858000"/>
  <p:notesSz cx="7315200" cy="12344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5930"/>
    <a:srgbClr val="8A4FFF"/>
    <a:srgbClr val="FFD5D6"/>
    <a:srgbClr val="F5573D"/>
    <a:srgbClr val="F0573E"/>
    <a:srgbClr val="9966FF"/>
    <a:srgbClr val="B00000"/>
    <a:srgbClr val="9900FF"/>
    <a:srgbClr val="990033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1" autoAdjust="0"/>
    <p:restoredTop sz="90183" autoAdjust="0"/>
  </p:normalViewPr>
  <p:slideViewPr>
    <p:cSldViewPr snapToGrid="0">
      <p:cViewPr varScale="1">
        <p:scale>
          <a:sx n="166" d="100"/>
          <a:sy n="166" d="100"/>
        </p:scale>
        <p:origin x="343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ableStyles" Target="tableStyle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loyd Potter" userId="b8349ac3-7baa-4f39-ad63-c7da5d241fae" providerId="ADAL" clId="{CA5409F7-B86A-49CA-8F79-840513E5D9C7}"/>
    <pc:docChg chg="custSel addSld delSld modSld">
      <pc:chgData name="Lloyd Potter" userId="b8349ac3-7baa-4f39-ad63-c7da5d241fae" providerId="ADAL" clId="{CA5409F7-B86A-49CA-8F79-840513E5D9C7}" dt="2022-03-04T23:15:27.491" v="108" actId="1076"/>
      <pc:docMkLst>
        <pc:docMk/>
      </pc:docMkLst>
      <pc:sldChg chg="delSp delAnim">
        <pc:chgData name="Lloyd Potter" userId="b8349ac3-7baa-4f39-ad63-c7da5d241fae" providerId="ADAL" clId="{CA5409F7-B86A-49CA-8F79-840513E5D9C7}" dt="2022-03-04T16:56:23.922" v="28" actId="478"/>
        <pc:sldMkLst>
          <pc:docMk/>
          <pc:sldMk cId="961178938" sldId="678"/>
        </pc:sldMkLst>
        <pc:spChg chg="del">
          <ac:chgData name="Lloyd Potter" userId="b8349ac3-7baa-4f39-ad63-c7da5d241fae" providerId="ADAL" clId="{CA5409F7-B86A-49CA-8F79-840513E5D9C7}" dt="2022-03-04T16:56:23.922" v="28" actId="478"/>
          <ac:spMkLst>
            <pc:docMk/>
            <pc:sldMk cId="961178938" sldId="678"/>
            <ac:spMk id="6" creationId="{D814D65F-6887-48BF-8598-8B8E2AD80F63}"/>
          </ac:spMkLst>
        </pc:spChg>
        <pc:spChg chg="del">
          <ac:chgData name="Lloyd Potter" userId="b8349ac3-7baa-4f39-ad63-c7da5d241fae" providerId="ADAL" clId="{CA5409F7-B86A-49CA-8F79-840513E5D9C7}" dt="2022-03-04T16:56:17.695" v="27" actId="478"/>
          <ac:spMkLst>
            <pc:docMk/>
            <pc:sldMk cId="961178938" sldId="678"/>
            <ac:spMk id="8" creationId="{3F3B6ED6-A9CC-4AEA-AF41-7D217027AFFE}"/>
          </ac:spMkLst>
        </pc:spChg>
      </pc:sldChg>
      <pc:sldChg chg="modSp">
        <pc:chgData name="Lloyd Potter" userId="b8349ac3-7baa-4f39-ad63-c7da5d241fae" providerId="ADAL" clId="{CA5409F7-B86A-49CA-8F79-840513E5D9C7}" dt="2022-03-04T16:06:00.913" v="8" actId="1076"/>
        <pc:sldMkLst>
          <pc:docMk/>
          <pc:sldMk cId="1700423825" sldId="906"/>
        </pc:sldMkLst>
        <pc:picChg chg="mod">
          <ac:chgData name="Lloyd Potter" userId="b8349ac3-7baa-4f39-ad63-c7da5d241fae" providerId="ADAL" clId="{CA5409F7-B86A-49CA-8F79-840513E5D9C7}" dt="2022-03-04T16:06:00.913" v="8" actId="1076"/>
          <ac:picMkLst>
            <pc:docMk/>
            <pc:sldMk cId="1700423825" sldId="906"/>
            <ac:picMk id="3" creationId="{1476A00C-569B-4C3A-83C4-E55D1F3D2E0E}"/>
          </ac:picMkLst>
        </pc:picChg>
      </pc:sldChg>
      <pc:sldChg chg="modSp">
        <pc:chgData name="Lloyd Potter" userId="b8349ac3-7baa-4f39-ad63-c7da5d241fae" providerId="ADAL" clId="{CA5409F7-B86A-49CA-8F79-840513E5D9C7}" dt="2022-03-04T16:06:43.503" v="16" actId="1076"/>
        <pc:sldMkLst>
          <pc:docMk/>
          <pc:sldMk cId="2633927637" sldId="909"/>
        </pc:sldMkLst>
        <pc:picChg chg="mod">
          <ac:chgData name="Lloyd Potter" userId="b8349ac3-7baa-4f39-ad63-c7da5d241fae" providerId="ADAL" clId="{CA5409F7-B86A-49CA-8F79-840513E5D9C7}" dt="2022-03-04T16:06:43.503" v="16" actId="1076"/>
          <ac:picMkLst>
            <pc:docMk/>
            <pc:sldMk cId="2633927637" sldId="909"/>
            <ac:picMk id="3" creationId="{3A8106CE-695F-49CA-B194-99030FCA8237}"/>
          </ac:picMkLst>
        </pc:picChg>
      </pc:sldChg>
      <pc:sldChg chg="modSp">
        <pc:chgData name="Lloyd Potter" userId="b8349ac3-7baa-4f39-ad63-c7da5d241fae" providerId="ADAL" clId="{CA5409F7-B86A-49CA-8F79-840513E5D9C7}" dt="2022-03-04T16:07:05.477" v="18" actId="1076"/>
        <pc:sldMkLst>
          <pc:docMk/>
          <pc:sldMk cId="3158698372" sldId="910"/>
        </pc:sldMkLst>
        <pc:picChg chg="mod">
          <ac:chgData name="Lloyd Potter" userId="b8349ac3-7baa-4f39-ad63-c7da5d241fae" providerId="ADAL" clId="{CA5409F7-B86A-49CA-8F79-840513E5D9C7}" dt="2022-03-04T16:07:05.477" v="18" actId="1076"/>
          <ac:picMkLst>
            <pc:docMk/>
            <pc:sldMk cId="3158698372" sldId="910"/>
            <ac:picMk id="3" creationId="{2BCCF084-5BCB-4BDC-A719-DF90BB6BE3DF}"/>
          </ac:picMkLst>
        </pc:picChg>
      </pc:sldChg>
      <pc:sldChg chg="modSp">
        <pc:chgData name="Lloyd Potter" userId="b8349ac3-7baa-4f39-ad63-c7da5d241fae" providerId="ADAL" clId="{CA5409F7-B86A-49CA-8F79-840513E5D9C7}" dt="2022-03-04T16:07:21.297" v="20" actId="1076"/>
        <pc:sldMkLst>
          <pc:docMk/>
          <pc:sldMk cId="2071427380" sldId="911"/>
        </pc:sldMkLst>
        <pc:picChg chg="mod">
          <ac:chgData name="Lloyd Potter" userId="b8349ac3-7baa-4f39-ad63-c7da5d241fae" providerId="ADAL" clId="{CA5409F7-B86A-49CA-8F79-840513E5D9C7}" dt="2022-03-04T16:07:21.297" v="20" actId="1076"/>
          <ac:picMkLst>
            <pc:docMk/>
            <pc:sldMk cId="2071427380" sldId="911"/>
            <ac:picMk id="3" creationId="{302EBF5F-C29B-4B17-9CE8-F1FD68DDA152}"/>
          </ac:picMkLst>
        </pc:picChg>
      </pc:sldChg>
      <pc:sldChg chg="modSp">
        <pc:chgData name="Lloyd Potter" userId="b8349ac3-7baa-4f39-ad63-c7da5d241fae" providerId="ADAL" clId="{CA5409F7-B86A-49CA-8F79-840513E5D9C7}" dt="2022-03-04T16:07:33.410" v="22" actId="1076"/>
        <pc:sldMkLst>
          <pc:docMk/>
          <pc:sldMk cId="1278780690" sldId="912"/>
        </pc:sldMkLst>
        <pc:picChg chg="mod">
          <ac:chgData name="Lloyd Potter" userId="b8349ac3-7baa-4f39-ad63-c7da5d241fae" providerId="ADAL" clId="{CA5409F7-B86A-49CA-8F79-840513E5D9C7}" dt="2022-03-04T16:07:33.410" v="22" actId="1076"/>
          <ac:picMkLst>
            <pc:docMk/>
            <pc:sldMk cId="1278780690" sldId="912"/>
            <ac:picMk id="3" creationId="{C2818CFA-D215-45D1-82FF-DB1D025E1B34}"/>
          </ac:picMkLst>
        </pc:picChg>
      </pc:sldChg>
      <pc:sldChg chg="addSp delSp modSp">
        <pc:chgData name="Lloyd Potter" userId="b8349ac3-7baa-4f39-ad63-c7da5d241fae" providerId="ADAL" clId="{CA5409F7-B86A-49CA-8F79-840513E5D9C7}" dt="2022-03-04T16:13:04.374" v="26" actId="1076"/>
        <pc:sldMkLst>
          <pc:docMk/>
          <pc:sldMk cId="1483218594" sldId="914"/>
        </pc:sldMkLst>
        <pc:spChg chg="del">
          <ac:chgData name="Lloyd Potter" userId="b8349ac3-7baa-4f39-ad63-c7da5d241fae" providerId="ADAL" clId="{CA5409F7-B86A-49CA-8F79-840513E5D9C7}" dt="2022-03-04T16:12:57.757" v="24"/>
          <ac:spMkLst>
            <pc:docMk/>
            <pc:sldMk cId="1483218594" sldId="914"/>
            <ac:spMk id="2" creationId="{B29E9A69-8B49-446E-9494-DF8A3E182DB7}"/>
          </ac:spMkLst>
        </pc:spChg>
        <pc:picChg chg="add mod">
          <ac:chgData name="Lloyd Potter" userId="b8349ac3-7baa-4f39-ad63-c7da5d241fae" providerId="ADAL" clId="{CA5409F7-B86A-49CA-8F79-840513E5D9C7}" dt="2022-03-04T16:13:04.374" v="26" actId="1076"/>
          <ac:picMkLst>
            <pc:docMk/>
            <pc:sldMk cId="1483218594" sldId="914"/>
            <ac:picMk id="4" creationId="{2E628C2A-DD94-4F03-B290-A433CED75EB6}"/>
          </ac:picMkLst>
        </pc:picChg>
      </pc:sldChg>
      <pc:sldChg chg="addSp modSp add">
        <pc:chgData name="Lloyd Potter" userId="b8349ac3-7baa-4f39-ad63-c7da5d241fae" providerId="ADAL" clId="{CA5409F7-B86A-49CA-8F79-840513E5D9C7}" dt="2022-03-04T16:03:43" v="4" actId="1076"/>
        <pc:sldMkLst>
          <pc:docMk/>
          <pc:sldMk cId="3236882618" sldId="915"/>
        </pc:sldMkLst>
        <pc:picChg chg="add mod">
          <ac:chgData name="Lloyd Potter" userId="b8349ac3-7baa-4f39-ad63-c7da5d241fae" providerId="ADAL" clId="{CA5409F7-B86A-49CA-8F79-840513E5D9C7}" dt="2022-03-04T16:03:43" v="4" actId="1076"/>
          <ac:picMkLst>
            <pc:docMk/>
            <pc:sldMk cId="3236882618" sldId="915"/>
            <ac:picMk id="3" creationId="{CF18A7FD-3618-4D92-AF6D-A997E0D9735D}"/>
          </ac:picMkLst>
        </pc:picChg>
      </pc:sldChg>
      <pc:sldChg chg="addSp modSp add mod">
        <pc:chgData name="Lloyd Potter" userId="b8349ac3-7baa-4f39-ad63-c7da5d241fae" providerId="ADAL" clId="{CA5409F7-B86A-49CA-8F79-840513E5D9C7}" dt="2022-03-04T19:14:22.392" v="99" actId="14100"/>
        <pc:sldMkLst>
          <pc:docMk/>
          <pc:sldMk cId="1206308774" sldId="916"/>
        </pc:sldMkLst>
        <pc:spChg chg="add mod">
          <ac:chgData name="Lloyd Potter" userId="b8349ac3-7baa-4f39-ad63-c7da5d241fae" providerId="ADAL" clId="{CA5409F7-B86A-49CA-8F79-840513E5D9C7}" dt="2022-03-04T19:13:36.394" v="53" actId="1076"/>
          <ac:spMkLst>
            <pc:docMk/>
            <pc:sldMk cId="1206308774" sldId="916"/>
            <ac:spMk id="6" creationId="{5C712FE2-8BA6-4C24-9B39-380D382F7FBA}"/>
          </ac:spMkLst>
        </pc:spChg>
        <pc:spChg chg="add mod">
          <ac:chgData name="Lloyd Potter" userId="b8349ac3-7baa-4f39-ad63-c7da5d241fae" providerId="ADAL" clId="{CA5409F7-B86A-49CA-8F79-840513E5D9C7}" dt="2022-03-04T19:14:10.998" v="96" actId="1076"/>
          <ac:spMkLst>
            <pc:docMk/>
            <pc:sldMk cId="1206308774" sldId="916"/>
            <ac:spMk id="7" creationId="{52664721-81DE-4731-9706-0B801F64AB77}"/>
          </ac:spMkLst>
        </pc:spChg>
        <pc:graphicFrameChg chg="add mod">
          <ac:chgData name="Lloyd Potter" userId="b8349ac3-7baa-4f39-ad63-c7da5d241fae" providerId="ADAL" clId="{CA5409F7-B86A-49CA-8F79-840513E5D9C7}" dt="2022-03-04T19:14:22.392" v="99" actId="14100"/>
          <ac:graphicFrameMkLst>
            <pc:docMk/>
            <pc:sldMk cId="1206308774" sldId="916"/>
            <ac:graphicFrameMk id="5" creationId="{6D447D67-7753-4F8E-8463-3D799EDFA87A}"/>
          </ac:graphicFrameMkLst>
        </pc:graphicFrameChg>
      </pc:sldChg>
      <pc:sldChg chg="addSp modSp add">
        <pc:chgData name="Lloyd Potter" userId="b8349ac3-7baa-4f39-ad63-c7da5d241fae" providerId="ADAL" clId="{CA5409F7-B86A-49CA-8F79-840513E5D9C7}" dt="2022-03-04T22:02:40.011" v="104" actId="1076"/>
        <pc:sldMkLst>
          <pc:docMk/>
          <pc:sldMk cId="3738794471" sldId="917"/>
        </pc:sldMkLst>
        <pc:picChg chg="add mod">
          <ac:chgData name="Lloyd Potter" userId="b8349ac3-7baa-4f39-ad63-c7da5d241fae" providerId="ADAL" clId="{CA5409F7-B86A-49CA-8F79-840513E5D9C7}" dt="2022-03-04T22:02:40.011" v="104" actId="1076"/>
          <ac:picMkLst>
            <pc:docMk/>
            <pc:sldMk cId="3738794471" sldId="917"/>
            <ac:picMk id="3" creationId="{7507CA03-1B4F-428C-8B2D-527BA9621B60}"/>
          </ac:picMkLst>
        </pc:picChg>
      </pc:sldChg>
      <pc:sldChg chg="addSp modSp add">
        <pc:chgData name="Lloyd Potter" userId="b8349ac3-7baa-4f39-ad63-c7da5d241fae" providerId="ADAL" clId="{CA5409F7-B86A-49CA-8F79-840513E5D9C7}" dt="2022-03-04T23:15:27.491" v="108" actId="1076"/>
        <pc:sldMkLst>
          <pc:docMk/>
          <pc:sldMk cId="2548001304" sldId="918"/>
        </pc:sldMkLst>
        <pc:picChg chg="add mod">
          <ac:chgData name="Lloyd Potter" userId="b8349ac3-7baa-4f39-ad63-c7da5d241fae" providerId="ADAL" clId="{CA5409F7-B86A-49CA-8F79-840513E5D9C7}" dt="2022-03-04T23:15:27.491" v="108" actId="1076"/>
          <ac:picMkLst>
            <pc:docMk/>
            <pc:sldMk cId="2548001304" sldId="918"/>
            <ac:picMk id="3" creationId="{EA75B5DA-ED38-43AD-9B5C-7F0ED699C4B2}"/>
          </ac:picMkLst>
        </pc:picChg>
      </pc:sldChg>
    </pc:docChg>
  </pc:docChgLst>
  <pc:docChgLst>
    <pc:chgData name="Lloyd Potter" userId="b8349ac3-7baa-4f39-ad63-c7da5d241fae" providerId="ADAL" clId="{90012219-FFCB-4585-9236-CB297906F734}"/>
    <pc:docChg chg="modSld">
      <pc:chgData name="Lloyd Potter" userId="b8349ac3-7baa-4f39-ad63-c7da5d241fae" providerId="ADAL" clId="{90012219-FFCB-4585-9236-CB297906F734}" dt="2022-03-01T22:08:11.025" v="41" actId="6549"/>
      <pc:docMkLst>
        <pc:docMk/>
      </pc:docMkLst>
      <pc:sldChg chg="modSp">
        <pc:chgData name="Lloyd Potter" userId="b8349ac3-7baa-4f39-ad63-c7da5d241fae" providerId="ADAL" clId="{90012219-FFCB-4585-9236-CB297906F734}" dt="2022-03-01T22:08:11.025" v="41" actId="6549"/>
        <pc:sldMkLst>
          <pc:docMk/>
          <pc:sldMk cId="3710229541" sldId="549"/>
        </pc:sldMkLst>
        <pc:spChg chg="mod">
          <ac:chgData name="Lloyd Potter" userId="b8349ac3-7baa-4f39-ad63-c7da5d241fae" providerId="ADAL" clId="{90012219-FFCB-4585-9236-CB297906F734}" dt="2022-03-01T22:08:11.025" v="41" actId="6549"/>
          <ac:spMkLst>
            <pc:docMk/>
            <pc:sldMk cId="3710229541" sldId="549"/>
            <ac:spMk id="4" creationId="{A915E761-26BF-4D36-A626-C3C24E9DD38C}"/>
          </ac:spMkLst>
        </pc:spChg>
      </pc:sldChg>
    </pc:docChg>
  </pc:docChgLst>
  <pc:docChgLst>
    <pc:chgData name="Lloyd Potter" userId="b8349ac3-7baa-4f39-ad63-c7da5d241fae" providerId="ADAL" clId="{04ADF0C1-EA2A-494B-ACE7-AF4A986327F3}"/>
    <pc:docChg chg="custSel addSld delSld modSld sldOrd">
      <pc:chgData name="Lloyd Potter" userId="b8349ac3-7baa-4f39-ad63-c7da5d241fae" providerId="ADAL" clId="{04ADF0C1-EA2A-494B-ACE7-AF4A986327F3}" dt="2022-03-07T17:23:13.820" v="1157"/>
      <pc:docMkLst>
        <pc:docMk/>
      </pc:docMkLst>
      <pc:sldChg chg="modSp">
        <pc:chgData name="Lloyd Potter" userId="b8349ac3-7baa-4f39-ad63-c7da5d241fae" providerId="ADAL" clId="{04ADF0C1-EA2A-494B-ACE7-AF4A986327F3}" dt="2022-03-07T16:24:03.014" v="755" actId="6549"/>
        <pc:sldMkLst>
          <pc:docMk/>
          <pc:sldMk cId="3710229541" sldId="549"/>
        </pc:sldMkLst>
        <pc:spChg chg="mod">
          <ac:chgData name="Lloyd Potter" userId="b8349ac3-7baa-4f39-ad63-c7da5d241fae" providerId="ADAL" clId="{04ADF0C1-EA2A-494B-ACE7-AF4A986327F3}" dt="2022-03-07T16:24:03.014" v="755" actId="6549"/>
          <ac:spMkLst>
            <pc:docMk/>
            <pc:sldMk cId="3710229541" sldId="549"/>
            <ac:spMk id="3" creationId="{00000000-0000-0000-0000-000000000000}"/>
          </ac:spMkLst>
        </pc:spChg>
      </pc:sldChg>
      <pc:sldChg chg="modSp">
        <pc:chgData name="Lloyd Potter" userId="b8349ac3-7baa-4f39-ad63-c7da5d241fae" providerId="ADAL" clId="{04ADF0C1-EA2A-494B-ACE7-AF4A986327F3}" dt="2022-03-07T16:05:28.621" v="574" actId="113"/>
        <pc:sldMkLst>
          <pc:docMk/>
          <pc:sldMk cId="961178938" sldId="678"/>
        </pc:sldMkLst>
        <pc:graphicFrameChg chg="modGraphic">
          <ac:chgData name="Lloyd Potter" userId="b8349ac3-7baa-4f39-ad63-c7da5d241fae" providerId="ADAL" clId="{04ADF0C1-EA2A-494B-ACE7-AF4A986327F3}" dt="2022-03-07T16:05:28.621" v="574" actId="113"/>
          <ac:graphicFrameMkLst>
            <pc:docMk/>
            <pc:sldMk cId="961178938" sldId="678"/>
            <ac:graphicFrameMk id="2" creationId="{00000000-0000-0000-0000-000000000000}"/>
          </ac:graphicFrameMkLst>
        </pc:graphicFrameChg>
      </pc:sldChg>
      <pc:sldChg chg="del">
        <pc:chgData name="Lloyd Potter" userId="b8349ac3-7baa-4f39-ad63-c7da5d241fae" providerId="ADAL" clId="{04ADF0C1-EA2A-494B-ACE7-AF4A986327F3}" dt="2022-03-07T16:23:28.264" v="731" actId="2696"/>
        <pc:sldMkLst>
          <pc:docMk/>
          <pc:sldMk cId="2025327933" sldId="775"/>
        </pc:sldMkLst>
      </pc:sldChg>
      <pc:sldChg chg="del">
        <pc:chgData name="Lloyd Potter" userId="b8349ac3-7baa-4f39-ad63-c7da5d241fae" providerId="ADAL" clId="{04ADF0C1-EA2A-494B-ACE7-AF4A986327F3}" dt="2022-03-07T16:23:29.113" v="732" actId="2696"/>
        <pc:sldMkLst>
          <pc:docMk/>
          <pc:sldMk cId="777980598" sldId="818"/>
        </pc:sldMkLst>
      </pc:sldChg>
      <pc:sldChg chg="del">
        <pc:chgData name="Lloyd Potter" userId="b8349ac3-7baa-4f39-ad63-c7da5d241fae" providerId="ADAL" clId="{04ADF0C1-EA2A-494B-ACE7-AF4A986327F3}" dt="2022-03-07T16:23:43.518" v="734" actId="2696"/>
        <pc:sldMkLst>
          <pc:docMk/>
          <pc:sldMk cId="3276790513" sldId="825"/>
        </pc:sldMkLst>
      </pc:sldChg>
      <pc:sldChg chg="del">
        <pc:chgData name="Lloyd Potter" userId="b8349ac3-7baa-4f39-ad63-c7da5d241fae" providerId="ADAL" clId="{04ADF0C1-EA2A-494B-ACE7-AF4A986327F3}" dt="2022-03-07T16:23:44.956" v="735" actId="2696"/>
        <pc:sldMkLst>
          <pc:docMk/>
          <pc:sldMk cId="2687064007" sldId="826"/>
        </pc:sldMkLst>
      </pc:sldChg>
      <pc:sldChg chg="del">
        <pc:chgData name="Lloyd Potter" userId="b8349ac3-7baa-4f39-ad63-c7da5d241fae" providerId="ADAL" clId="{04ADF0C1-EA2A-494B-ACE7-AF4A986327F3}" dt="2022-03-07T16:23:41.247" v="733" actId="2696"/>
        <pc:sldMkLst>
          <pc:docMk/>
          <pc:sldMk cId="2086016680" sldId="871"/>
        </pc:sldMkLst>
      </pc:sldChg>
      <pc:sldChg chg="del">
        <pc:chgData name="Lloyd Potter" userId="b8349ac3-7baa-4f39-ad63-c7da5d241fae" providerId="ADAL" clId="{04ADF0C1-EA2A-494B-ACE7-AF4A986327F3}" dt="2022-03-07T16:23:25.387" v="729" actId="2696"/>
        <pc:sldMkLst>
          <pc:docMk/>
          <pc:sldMk cId="2595194982" sldId="877"/>
        </pc:sldMkLst>
      </pc:sldChg>
      <pc:sldChg chg="ord">
        <pc:chgData name="Lloyd Potter" userId="b8349ac3-7baa-4f39-ad63-c7da5d241fae" providerId="ADAL" clId="{04ADF0C1-EA2A-494B-ACE7-AF4A986327F3}" dt="2022-03-07T16:24:28.756" v="757"/>
        <pc:sldMkLst>
          <pc:docMk/>
          <pc:sldMk cId="2951103155" sldId="880"/>
        </pc:sldMkLst>
      </pc:sldChg>
      <pc:sldChg chg="ord">
        <pc:chgData name="Lloyd Potter" userId="b8349ac3-7baa-4f39-ad63-c7da5d241fae" providerId="ADAL" clId="{04ADF0C1-EA2A-494B-ACE7-AF4A986327F3}" dt="2022-03-07T16:05:10.695" v="572"/>
        <pc:sldMkLst>
          <pc:docMk/>
          <pc:sldMk cId="587506243" sldId="883"/>
        </pc:sldMkLst>
      </pc:sldChg>
      <pc:sldChg chg="del">
        <pc:chgData name="Lloyd Potter" userId="b8349ac3-7baa-4f39-ad63-c7da5d241fae" providerId="ADAL" clId="{04ADF0C1-EA2A-494B-ACE7-AF4A986327F3}" dt="2022-03-07T16:23:26.016" v="730" actId="2696"/>
        <pc:sldMkLst>
          <pc:docMk/>
          <pc:sldMk cId="2071843439" sldId="888"/>
        </pc:sldMkLst>
      </pc:sldChg>
      <pc:sldChg chg="del">
        <pc:chgData name="Lloyd Potter" userId="b8349ac3-7baa-4f39-ad63-c7da5d241fae" providerId="ADAL" clId="{04ADF0C1-EA2A-494B-ACE7-AF4A986327F3}" dt="2022-03-07T16:40:31.027" v="759" actId="2696"/>
        <pc:sldMkLst>
          <pc:docMk/>
          <pc:sldMk cId="3673068755" sldId="899"/>
        </pc:sldMkLst>
      </pc:sldChg>
      <pc:sldChg chg="ord">
        <pc:chgData name="Lloyd Potter" userId="b8349ac3-7baa-4f39-ad63-c7da5d241fae" providerId="ADAL" clId="{04ADF0C1-EA2A-494B-ACE7-AF4A986327F3}" dt="2022-03-07T16:24:30.577" v="758"/>
        <pc:sldMkLst>
          <pc:docMk/>
          <pc:sldMk cId="249100154" sldId="902"/>
        </pc:sldMkLst>
      </pc:sldChg>
      <pc:sldChg chg="addSp delSp modSp ord">
        <pc:chgData name="Lloyd Potter" userId="b8349ac3-7baa-4f39-ad63-c7da5d241fae" providerId="ADAL" clId="{04ADF0C1-EA2A-494B-ACE7-AF4A986327F3}" dt="2022-03-07T17:19:10.245" v="1093"/>
        <pc:sldMkLst>
          <pc:docMk/>
          <pc:sldMk cId="1700423825" sldId="906"/>
        </pc:sldMkLst>
        <pc:spChg chg="add mod">
          <ac:chgData name="Lloyd Potter" userId="b8349ac3-7baa-4f39-ad63-c7da5d241fae" providerId="ADAL" clId="{04ADF0C1-EA2A-494B-ACE7-AF4A986327F3}" dt="2022-03-07T15:23:44.874" v="78" actId="122"/>
          <ac:spMkLst>
            <pc:docMk/>
            <pc:sldMk cId="1700423825" sldId="906"/>
            <ac:spMk id="4" creationId="{23431E68-BD59-4D0A-BDE0-D7053049C950}"/>
          </ac:spMkLst>
        </pc:spChg>
        <pc:graphicFrameChg chg="add del">
          <ac:chgData name="Lloyd Potter" userId="b8349ac3-7baa-4f39-ad63-c7da5d241fae" providerId="ADAL" clId="{04ADF0C1-EA2A-494B-ACE7-AF4A986327F3}" dt="2022-03-07T17:19:10.245" v="1093"/>
          <ac:graphicFrameMkLst>
            <pc:docMk/>
            <pc:sldMk cId="1700423825" sldId="906"/>
            <ac:graphicFrameMk id="5" creationId="{B671820C-E3F9-43A9-8BE3-494C3A7EA9AE}"/>
          </ac:graphicFrameMkLst>
        </pc:graphicFrameChg>
      </pc:sldChg>
      <pc:sldChg chg="addSp modSp del">
        <pc:chgData name="Lloyd Potter" userId="b8349ac3-7baa-4f39-ad63-c7da5d241fae" providerId="ADAL" clId="{04ADF0C1-EA2A-494B-ACE7-AF4A986327F3}" dt="2022-03-07T15:35:53.681" v="526" actId="2696"/>
        <pc:sldMkLst>
          <pc:docMk/>
          <pc:sldMk cId="2598188411" sldId="907"/>
        </pc:sldMkLst>
        <pc:spChg chg="add mod">
          <ac:chgData name="Lloyd Potter" userId="b8349ac3-7baa-4f39-ad63-c7da5d241fae" providerId="ADAL" clId="{04ADF0C1-EA2A-494B-ACE7-AF4A986327F3}" dt="2022-03-07T15:24:54.370" v="187" actId="20577"/>
          <ac:spMkLst>
            <pc:docMk/>
            <pc:sldMk cId="2598188411" sldId="907"/>
            <ac:spMk id="4" creationId="{8F18FE78-2D69-4066-9958-7BB2676EA858}"/>
          </ac:spMkLst>
        </pc:spChg>
      </pc:sldChg>
      <pc:sldChg chg="add">
        <pc:chgData name="Lloyd Potter" userId="b8349ac3-7baa-4f39-ad63-c7da5d241fae" providerId="ADAL" clId="{04ADF0C1-EA2A-494B-ACE7-AF4A986327F3}" dt="2022-03-07T15:36:06.400" v="528"/>
        <pc:sldMkLst>
          <pc:docMk/>
          <pc:sldMk cId="4264275992" sldId="907"/>
        </pc:sldMkLst>
      </pc:sldChg>
      <pc:sldChg chg="add">
        <pc:chgData name="Lloyd Potter" userId="b8349ac3-7baa-4f39-ad63-c7da5d241fae" providerId="ADAL" clId="{04ADF0C1-EA2A-494B-ACE7-AF4A986327F3}" dt="2022-03-07T15:36:06.400" v="528"/>
        <pc:sldMkLst>
          <pc:docMk/>
          <pc:sldMk cId="449607759" sldId="908"/>
        </pc:sldMkLst>
      </pc:sldChg>
      <pc:sldChg chg="addSp modSp del">
        <pc:chgData name="Lloyd Potter" userId="b8349ac3-7baa-4f39-ad63-c7da5d241fae" providerId="ADAL" clId="{04ADF0C1-EA2A-494B-ACE7-AF4A986327F3}" dt="2022-03-07T15:35:53.690" v="527" actId="2696"/>
        <pc:sldMkLst>
          <pc:docMk/>
          <pc:sldMk cId="2256481580" sldId="908"/>
        </pc:sldMkLst>
        <pc:spChg chg="add mod">
          <ac:chgData name="Lloyd Potter" userId="b8349ac3-7baa-4f39-ad63-c7da5d241fae" providerId="ADAL" clId="{04ADF0C1-EA2A-494B-ACE7-AF4A986327F3}" dt="2022-03-07T15:25:20.317" v="224" actId="6549"/>
          <ac:spMkLst>
            <pc:docMk/>
            <pc:sldMk cId="2256481580" sldId="908"/>
            <ac:spMk id="4" creationId="{AFAE4948-D256-464F-869E-84F72F402063}"/>
          </ac:spMkLst>
        </pc:spChg>
      </pc:sldChg>
      <pc:sldChg chg="addSp modSp ord">
        <pc:chgData name="Lloyd Potter" userId="b8349ac3-7baa-4f39-ad63-c7da5d241fae" providerId="ADAL" clId="{04ADF0C1-EA2A-494B-ACE7-AF4A986327F3}" dt="2022-03-07T15:34:39.322" v="523"/>
        <pc:sldMkLst>
          <pc:docMk/>
          <pc:sldMk cId="2633927637" sldId="909"/>
        </pc:sldMkLst>
        <pc:spChg chg="add mod">
          <ac:chgData name="Lloyd Potter" userId="b8349ac3-7baa-4f39-ad63-c7da5d241fae" providerId="ADAL" clId="{04ADF0C1-EA2A-494B-ACE7-AF4A986327F3}" dt="2022-03-07T15:25:47.959" v="263" actId="6549"/>
          <ac:spMkLst>
            <pc:docMk/>
            <pc:sldMk cId="2633927637" sldId="909"/>
            <ac:spMk id="4" creationId="{7644D5B6-7805-4874-B522-72485B63483B}"/>
          </ac:spMkLst>
        </pc:spChg>
      </pc:sldChg>
      <pc:sldChg chg="addSp modSp">
        <pc:chgData name="Lloyd Potter" userId="b8349ac3-7baa-4f39-ad63-c7da5d241fae" providerId="ADAL" clId="{04ADF0C1-EA2A-494B-ACE7-AF4A986327F3}" dt="2022-03-07T15:26:21.463" v="302" actId="6549"/>
        <pc:sldMkLst>
          <pc:docMk/>
          <pc:sldMk cId="3158698372" sldId="910"/>
        </pc:sldMkLst>
        <pc:spChg chg="add mod">
          <ac:chgData name="Lloyd Potter" userId="b8349ac3-7baa-4f39-ad63-c7da5d241fae" providerId="ADAL" clId="{04ADF0C1-EA2A-494B-ACE7-AF4A986327F3}" dt="2022-03-07T15:26:21.463" v="302" actId="6549"/>
          <ac:spMkLst>
            <pc:docMk/>
            <pc:sldMk cId="3158698372" sldId="910"/>
            <ac:spMk id="4" creationId="{F7C439CF-0BFD-4DBB-8CB8-5495163938F5}"/>
          </ac:spMkLst>
        </pc:spChg>
      </pc:sldChg>
      <pc:sldChg chg="addSp delSp modSp">
        <pc:chgData name="Lloyd Potter" userId="b8349ac3-7baa-4f39-ad63-c7da5d241fae" providerId="ADAL" clId="{04ADF0C1-EA2A-494B-ACE7-AF4A986327F3}" dt="2022-03-07T15:26:59.479" v="309" actId="20577"/>
        <pc:sldMkLst>
          <pc:docMk/>
          <pc:sldMk cId="2071427380" sldId="911"/>
        </pc:sldMkLst>
        <pc:spChg chg="add del">
          <ac:chgData name="Lloyd Potter" userId="b8349ac3-7baa-4f39-ad63-c7da5d241fae" providerId="ADAL" clId="{04ADF0C1-EA2A-494B-ACE7-AF4A986327F3}" dt="2022-03-07T15:26:47.676" v="304" actId="478"/>
          <ac:spMkLst>
            <pc:docMk/>
            <pc:sldMk cId="2071427380" sldId="911"/>
            <ac:spMk id="4" creationId="{E019DF6B-3120-4A16-BA4C-01D50FC5AFD6}"/>
          </ac:spMkLst>
        </pc:spChg>
        <pc:spChg chg="add mod">
          <ac:chgData name="Lloyd Potter" userId="b8349ac3-7baa-4f39-ad63-c7da5d241fae" providerId="ADAL" clId="{04ADF0C1-EA2A-494B-ACE7-AF4A986327F3}" dt="2022-03-07T15:26:59.479" v="309" actId="20577"/>
          <ac:spMkLst>
            <pc:docMk/>
            <pc:sldMk cId="2071427380" sldId="911"/>
            <ac:spMk id="5" creationId="{FE250978-6EB6-4024-BEEC-B07D37DC0C0E}"/>
          </ac:spMkLst>
        </pc:spChg>
      </pc:sldChg>
      <pc:sldChg chg="addSp modSp">
        <pc:chgData name="Lloyd Potter" userId="b8349ac3-7baa-4f39-ad63-c7da5d241fae" providerId="ADAL" clId="{04ADF0C1-EA2A-494B-ACE7-AF4A986327F3}" dt="2022-03-07T15:27:12.143" v="315" actId="20577"/>
        <pc:sldMkLst>
          <pc:docMk/>
          <pc:sldMk cId="1278780690" sldId="912"/>
        </pc:sldMkLst>
        <pc:spChg chg="add mod">
          <ac:chgData name="Lloyd Potter" userId="b8349ac3-7baa-4f39-ad63-c7da5d241fae" providerId="ADAL" clId="{04ADF0C1-EA2A-494B-ACE7-AF4A986327F3}" dt="2022-03-07T15:27:12.143" v="315" actId="20577"/>
          <ac:spMkLst>
            <pc:docMk/>
            <pc:sldMk cId="1278780690" sldId="912"/>
            <ac:spMk id="4" creationId="{B401BCAF-0BE0-4942-8ACD-79C7E602C1CF}"/>
          </ac:spMkLst>
        </pc:spChg>
      </pc:sldChg>
      <pc:sldChg chg="addSp modSp">
        <pc:chgData name="Lloyd Potter" userId="b8349ac3-7baa-4f39-ad63-c7da5d241fae" providerId="ADAL" clId="{04ADF0C1-EA2A-494B-ACE7-AF4A986327F3}" dt="2022-03-07T15:30:59.809" v="444" actId="20577"/>
        <pc:sldMkLst>
          <pc:docMk/>
          <pc:sldMk cId="2683365809" sldId="913"/>
        </pc:sldMkLst>
        <pc:spChg chg="add mod">
          <ac:chgData name="Lloyd Potter" userId="b8349ac3-7baa-4f39-ad63-c7da5d241fae" providerId="ADAL" clId="{04ADF0C1-EA2A-494B-ACE7-AF4A986327F3}" dt="2022-03-07T15:29:41.929" v="407" actId="1076"/>
          <ac:spMkLst>
            <pc:docMk/>
            <pc:sldMk cId="2683365809" sldId="913"/>
            <ac:spMk id="6" creationId="{6CA0AAE3-9FBE-4D50-9708-5792DB834959}"/>
          </ac:spMkLst>
        </pc:spChg>
        <pc:spChg chg="add mod">
          <ac:chgData name="Lloyd Potter" userId="b8349ac3-7baa-4f39-ad63-c7da5d241fae" providerId="ADAL" clId="{04ADF0C1-EA2A-494B-ACE7-AF4A986327F3}" dt="2022-03-07T15:28:52.390" v="387" actId="1076"/>
          <ac:spMkLst>
            <pc:docMk/>
            <pc:sldMk cId="2683365809" sldId="913"/>
            <ac:spMk id="8" creationId="{EDEEA7C3-5D29-404E-848D-87AA932E8279}"/>
          </ac:spMkLst>
        </pc:spChg>
        <pc:spChg chg="add mod">
          <ac:chgData name="Lloyd Potter" userId="b8349ac3-7baa-4f39-ad63-c7da5d241fae" providerId="ADAL" clId="{04ADF0C1-EA2A-494B-ACE7-AF4A986327F3}" dt="2022-03-07T15:29:58.023" v="417" actId="20577"/>
          <ac:spMkLst>
            <pc:docMk/>
            <pc:sldMk cId="2683365809" sldId="913"/>
            <ac:spMk id="9" creationId="{C0DC0A4C-BEB5-4F80-B38E-6D0DFF642672}"/>
          </ac:spMkLst>
        </pc:spChg>
        <pc:spChg chg="add mod">
          <ac:chgData name="Lloyd Potter" userId="b8349ac3-7baa-4f39-ad63-c7da5d241fae" providerId="ADAL" clId="{04ADF0C1-EA2A-494B-ACE7-AF4A986327F3}" dt="2022-03-07T15:30:25.010" v="425" actId="20577"/>
          <ac:spMkLst>
            <pc:docMk/>
            <pc:sldMk cId="2683365809" sldId="913"/>
            <ac:spMk id="10" creationId="{45DE4D21-1590-4047-89FC-CBA545840D7A}"/>
          </ac:spMkLst>
        </pc:spChg>
        <pc:spChg chg="add mod">
          <ac:chgData name="Lloyd Potter" userId="b8349ac3-7baa-4f39-ad63-c7da5d241fae" providerId="ADAL" clId="{04ADF0C1-EA2A-494B-ACE7-AF4A986327F3}" dt="2022-03-07T15:30:59.809" v="444" actId="20577"/>
          <ac:spMkLst>
            <pc:docMk/>
            <pc:sldMk cId="2683365809" sldId="913"/>
            <ac:spMk id="11" creationId="{0FF7DE68-0A01-4B35-9A34-D95B77BB6104}"/>
          </ac:spMkLst>
        </pc:spChg>
        <pc:picChg chg="mod">
          <ac:chgData name="Lloyd Potter" userId="b8349ac3-7baa-4f39-ad63-c7da5d241fae" providerId="ADAL" clId="{04ADF0C1-EA2A-494B-ACE7-AF4A986327F3}" dt="2022-03-07T15:28:14.821" v="346" actId="1076"/>
          <ac:picMkLst>
            <pc:docMk/>
            <pc:sldMk cId="2683365809" sldId="913"/>
            <ac:picMk id="3" creationId="{DCD6E332-8DB3-4BDB-8950-D73D173A024E}"/>
          </ac:picMkLst>
        </pc:picChg>
        <pc:picChg chg="mod">
          <ac:chgData name="Lloyd Potter" userId="b8349ac3-7baa-4f39-ad63-c7da5d241fae" providerId="ADAL" clId="{04ADF0C1-EA2A-494B-ACE7-AF4A986327F3}" dt="2022-03-07T15:27:56.161" v="342" actId="14100"/>
          <ac:picMkLst>
            <pc:docMk/>
            <pc:sldMk cId="2683365809" sldId="913"/>
            <ac:picMk id="4" creationId="{626D783F-4F9E-4EAF-AC0E-E449BE1702B4}"/>
          </ac:picMkLst>
        </pc:picChg>
        <pc:picChg chg="mod">
          <ac:chgData name="Lloyd Potter" userId="b8349ac3-7baa-4f39-ad63-c7da5d241fae" providerId="ADAL" clId="{04ADF0C1-EA2A-494B-ACE7-AF4A986327F3}" dt="2022-03-07T15:28:23.567" v="349" actId="1076"/>
          <ac:picMkLst>
            <pc:docMk/>
            <pc:sldMk cId="2683365809" sldId="913"/>
            <ac:picMk id="5" creationId="{ECE09D5A-E9BA-4305-9AF9-24A188F7A052}"/>
          </ac:picMkLst>
        </pc:picChg>
        <pc:picChg chg="mod">
          <ac:chgData name="Lloyd Potter" userId="b8349ac3-7baa-4f39-ad63-c7da5d241fae" providerId="ADAL" clId="{04ADF0C1-EA2A-494B-ACE7-AF4A986327F3}" dt="2022-03-07T15:28:07.546" v="344" actId="1076"/>
          <ac:picMkLst>
            <pc:docMk/>
            <pc:sldMk cId="2683365809" sldId="913"/>
            <ac:picMk id="7" creationId="{033892F3-D15B-4A17-AC13-11429813080C}"/>
          </ac:picMkLst>
        </pc:picChg>
      </pc:sldChg>
      <pc:sldChg chg="addSp modSp ord">
        <pc:chgData name="Lloyd Potter" userId="b8349ac3-7baa-4f39-ad63-c7da5d241fae" providerId="ADAL" clId="{04ADF0C1-EA2A-494B-ACE7-AF4A986327F3}" dt="2022-03-07T15:36:23.570" v="529"/>
        <pc:sldMkLst>
          <pc:docMk/>
          <pc:sldMk cId="1483218594" sldId="914"/>
        </pc:sldMkLst>
        <pc:spChg chg="add mod">
          <ac:chgData name="Lloyd Potter" userId="b8349ac3-7baa-4f39-ad63-c7da5d241fae" providerId="ADAL" clId="{04ADF0C1-EA2A-494B-ACE7-AF4A986327F3}" dt="2022-03-07T15:27:45.488" v="341" actId="20577"/>
          <ac:spMkLst>
            <pc:docMk/>
            <pc:sldMk cId="1483218594" sldId="914"/>
            <ac:spMk id="5" creationId="{4BDE3998-95A2-4EA2-B6AB-00D1A212EA33}"/>
          </ac:spMkLst>
        </pc:spChg>
      </pc:sldChg>
      <pc:sldChg chg="addSp modSp ord">
        <pc:chgData name="Lloyd Potter" userId="b8349ac3-7baa-4f39-ad63-c7da5d241fae" providerId="ADAL" clId="{04ADF0C1-EA2A-494B-ACE7-AF4A986327F3}" dt="2022-03-07T15:34:19.627" v="521"/>
        <pc:sldMkLst>
          <pc:docMk/>
          <pc:sldMk cId="3236882618" sldId="915"/>
        </pc:sldMkLst>
        <pc:spChg chg="add mod">
          <ac:chgData name="Lloyd Potter" userId="b8349ac3-7baa-4f39-ad63-c7da5d241fae" providerId="ADAL" clId="{04ADF0C1-EA2A-494B-ACE7-AF4A986327F3}" dt="2022-03-07T15:34:13.662" v="520" actId="6549"/>
          <ac:spMkLst>
            <pc:docMk/>
            <pc:sldMk cId="3236882618" sldId="915"/>
            <ac:spMk id="4" creationId="{7C1BA8BD-CF71-4672-906A-D22E0A734F11}"/>
          </ac:spMkLst>
        </pc:spChg>
      </pc:sldChg>
      <pc:sldChg chg="addSp modSp ord">
        <pc:chgData name="Lloyd Potter" userId="b8349ac3-7baa-4f39-ad63-c7da5d241fae" providerId="ADAL" clId="{04ADF0C1-EA2A-494B-ACE7-AF4A986327F3}" dt="2022-03-07T15:43:52.442" v="570"/>
        <pc:sldMkLst>
          <pc:docMk/>
          <pc:sldMk cId="3738794471" sldId="917"/>
        </pc:sldMkLst>
        <pc:spChg chg="add mod">
          <ac:chgData name="Lloyd Potter" userId="b8349ac3-7baa-4f39-ad63-c7da5d241fae" providerId="ADAL" clId="{04ADF0C1-EA2A-494B-ACE7-AF4A986327F3}" dt="2022-03-07T15:43:46.460" v="569" actId="20577"/>
          <ac:spMkLst>
            <pc:docMk/>
            <pc:sldMk cId="3738794471" sldId="917"/>
            <ac:spMk id="4" creationId="{CD4589D0-E602-4A3D-8B93-28B3C985A747}"/>
          </ac:spMkLst>
        </pc:spChg>
      </pc:sldChg>
      <pc:sldChg chg="addSp modSp ord">
        <pc:chgData name="Lloyd Potter" userId="b8349ac3-7baa-4f39-ad63-c7da5d241fae" providerId="ADAL" clId="{04ADF0C1-EA2A-494B-ACE7-AF4A986327F3}" dt="2022-03-07T15:35:29.993" v="525"/>
        <pc:sldMkLst>
          <pc:docMk/>
          <pc:sldMk cId="2548001304" sldId="918"/>
        </pc:sldMkLst>
        <pc:spChg chg="add mod">
          <ac:chgData name="Lloyd Potter" userId="b8349ac3-7baa-4f39-ad63-c7da5d241fae" providerId="ADAL" clId="{04ADF0C1-EA2A-494B-ACE7-AF4A986327F3}" dt="2022-03-07T15:24:18.389" v="145" actId="20577"/>
          <ac:spMkLst>
            <pc:docMk/>
            <pc:sldMk cId="2548001304" sldId="918"/>
            <ac:spMk id="4" creationId="{DD15DFE4-2D60-4983-A4E3-D4F7498D2B10}"/>
          </ac:spMkLst>
        </pc:spChg>
      </pc:sldChg>
      <pc:sldChg chg="addSp delSp modSp add del">
        <pc:chgData name="Lloyd Potter" userId="b8349ac3-7baa-4f39-ad63-c7da5d241fae" providerId="ADAL" clId="{04ADF0C1-EA2A-494B-ACE7-AF4A986327F3}" dt="2022-03-07T16:10:57.794" v="614" actId="2696"/>
        <pc:sldMkLst>
          <pc:docMk/>
          <pc:sldMk cId="2129761573" sldId="919"/>
        </pc:sldMkLst>
        <pc:graphicFrameChg chg="add del mod modGraphic">
          <ac:chgData name="Lloyd Potter" userId="b8349ac3-7baa-4f39-ad63-c7da5d241fae" providerId="ADAL" clId="{04ADF0C1-EA2A-494B-ACE7-AF4A986327F3}" dt="2022-03-07T16:10:54.597" v="613"/>
          <ac:graphicFrameMkLst>
            <pc:docMk/>
            <pc:sldMk cId="2129761573" sldId="919"/>
            <ac:graphicFrameMk id="3" creationId="{915F0DC1-9D58-42F0-B2AF-0C3ABC06EED2}"/>
          </ac:graphicFrameMkLst>
        </pc:graphicFrameChg>
      </pc:sldChg>
      <pc:sldChg chg="addSp modSp add">
        <pc:chgData name="Lloyd Potter" userId="b8349ac3-7baa-4f39-ad63-c7da5d241fae" providerId="ADAL" clId="{04ADF0C1-EA2A-494B-ACE7-AF4A986327F3}" dt="2022-03-07T16:15:37.206" v="701" actId="20577"/>
        <pc:sldMkLst>
          <pc:docMk/>
          <pc:sldMk cId="2217166274" sldId="919"/>
        </pc:sldMkLst>
        <pc:spChg chg="add mod">
          <ac:chgData name="Lloyd Potter" userId="b8349ac3-7baa-4f39-ad63-c7da5d241fae" providerId="ADAL" clId="{04ADF0C1-EA2A-494B-ACE7-AF4A986327F3}" dt="2022-03-07T16:15:16.987" v="697" actId="20577"/>
          <ac:spMkLst>
            <pc:docMk/>
            <pc:sldMk cId="2217166274" sldId="919"/>
            <ac:spMk id="4" creationId="{6B312CEC-C609-4E7F-BB32-FDE14342AD65}"/>
          </ac:spMkLst>
        </pc:spChg>
        <pc:spChg chg="add mod">
          <ac:chgData name="Lloyd Potter" userId="b8349ac3-7baa-4f39-ad63-c7da5d241fae" providerId="ADAL" clId="{04ADF0C1-EA2A-494B-ACE7-AF4A986327F3}" dt="2022-03-07T16:15:37.206" v="701" actId="20577"/>
          <ac:spMkLst>
            <pc:docMk/>
            <pc:sldMk cId="2217166274" sldId="919"/>
            <ac:spMk id="5" creationId="{50E13864-A85A-4DE8-B815-7155E70A31CC}"/>
          </ac:spMkLst>
        </pc:spChg>
      </pc:sldChg>
      <pc:sldChg chg="addSp modSp add">
        <pc:chgData name="Lloyd Potter" userId="b8349ac3-7baa-4f39-ad63-c7da5d241fae" providerId="ADAL" clId="{04ADF0C1-EA2A-494B-ACE7-AF4A986327F3}" dt="2022-03-07T16:54:25.518" v="1026"/>
        <pc:sldMkLst>
          <pc:docMk/>
          <pc:sldMk cId="2334823284" sldId="920"/>
        </pc:sldMkLst>
        <pc:spChg chg="add mod">
          <ac:chgData name="Lloyd Potter" userId="b8349ac3-7baa-4f39-ad63-c7da5d241fae" providerId="ADAL" clId="{04ADF0C1-EA2A-494B-ACE7-AF4A986327F3}" dt="2022-03-07T16:53:26.156" v="969" actId="1076"/>
          <ac:spMkLst>
            <pc:docMk/>
            <pc:sldMk cId="2334823284" sldId="920"/>
            <ac:spMk id="4" creationId="{3AB61D6A-80F5-44C2-978F-C425DB0F79A6}"/>
          </ac:spMkLst>
        </pc:spChg>
        <pc:spChg chg="add">
          <ac:chgData name="Lloyd Potter" userId="b8349ac3-7baa-4f39-ad63-c7da5d241fae" providerId="ADAL" clId="{04ADF0C1-EA2A-494B-ACE7-AF4A986327F3}" dt="2022-03-07T16:54:25.518" v="1026"/>
          <ac:spMkLst>
            <pc:docMk/>
            <pc:sldMk cId="2334823284" sldId="920"/>
            <ac:spMk id="5" creationId="{30F44981-64B2-4800-8F39-74FADCF062B9}"/>
          </ac:spMkLst>
        </pc:spChg>
        <pc:graphicFrameChg chg="add mod modGraphic">
          <ac:chgData name="Lloyd Potter" userId="b8349ac3-7baa-4f39-ad63-c7da5d241fae" providerId="ADAL" clId="{04ADF0C1-EA2A-494B-ACE7-AF4A986327F3}" dt="2022-03-07T16:18:36.631" v="728" actId="14734"/>
          <ac:graphicFrameMkLst>
            <pc:docMk/>
            <pc:sldMk cId="2334823284" sldId="920"/>
            <ac:graphicFrameMk id="3" creationId="{854C82B3-2EF8-4EEF-A6D8-F53F19EA6C58}"/>
          </ac:graphicFrameMkLst>
        </pc:graphicFrameChg>
      </pc:sldChg>
      <pc:sldChg chg="addSp delSp modSp add">
        <pc:chgData name="Lloyd Potter" userId="b8349ac3-7baa-4f39-ad63-c7da5d241fae" providerId="ADAL" clId="{04ADF0C1-EA2A-494B-ACE7-AF4A986327F3}" dt="2022-03-07T16:58:18.774" v="1090"/>
        <pc:sldMkLst>
          <pc:docMk/>
          <pc:sldMk cId="3344762890" sldId="921"/>
        </pc:sldMkLst>
        <pc:spChg chg="add mod">
          <ac:chgData name="Lloyd Potter" userId="b8349ac3-7baa-4f39-ad63-c7da5d241fae" providerId="ADAL" clId="{04ADF0C1-EA2A-494B-ACE7-AF4A986327F3}" dt="2022-03-07T16:56:24.763" v="1046" actId="20577"/>
          <ac:spMkLst>
            <pc:docMk/>
            <pc:sldMk cId="3344762890" sldId="921"/>
            <ac:spMk id="4" creationId="{6D261F55-6BDC-48F4-9D83-84C401B6CB25}"/>
          </ac:spMkLst>
        </pc:spChg>
        <pc:spChg chg="add mod">
          <ac:chgData name="Lloyd Potter" userId="b8349ac3-7baa-4f39-ad63-c7da5d241fae" providerId="ADAL" clId="{04ADF0C1-EA2A-494B-ACE7-AF4A986327F3}" dt="2022-03-07T16:54:12.726" v="1025" actId="20577"/>
          <ac:spMkLst>
            <pc:docMk/>
            <pc:sldMk cId="3344762890" sldId="921"/>
            <ac:spMk id="5" creationId="{F97BD742-AE72-4FD0-8F50-45E4887C75A0}"/>
          </ac:spMkLst>
        </pc:spChg>
        <pc:spChg chg="add del">
          <ac:chgData name="Lloyd Potter" userId="b8349ac3-7baa-4f39-ad63-c7da5d241fae" providerId="ADAL" clId="{04ADF0C1-EA2A-494B-ACE7-AF4A986327F3}" dt="2022-03-07T16:58:18.774" v="1090"/>
          <ac:spMkLst>
            <pc:docMk/>
            <pc:sldMk cId="3344762890" sldId="921"/>
            <ac:spMk id="6" creationId="{F2A5F8E8-7010-44DA-AB33-1D2F43CC9AD7}"/>
          </ac:spMkLst>
        </pc:spChg>
        <pc:graphicFrameChg chg="add mod modGraphic">
          <ac:chgData name="Lloyd Potter" userId="b8349ac3-7baa-4f39-ad63-c7da5d241fae" providerId="ADAL" clId="{04ADF0C1-EA2A-494B-ACE7-AF4A986327F3}" dt="2022-03-07T16:51:19.985" v="782" actId="14734"/>
          <ac:graphicFrameMkLst>
            <pc:docMk/>
            <pc:sldMk cId="3344762890" sldId="921"/>
            <ac:graphicFrameMk id="3" creationId="{9B45EDD9-67A5-4B1C-B1F5-6C8E5A336352}"/>
          </ac:graphicFrameMkLst>
        </pc:graphicFrameChg>
      </pc:sldChg>
      <pc:sldChg chg="addSp modSp add">
        <pc:chgData name="Lloyd Potter" userId="b8349ac3-7baa-4f39-ad63-c7da5d241fae" providerId="ADAL" clId="{04ADF0C1-EA2A-494B-ACE7-AF4A986327F3}" dt="2022-03-07T16:58:22.618" v="1091"/>
        <pc:sldMkLst>
          <pc:docMk/>
          <pc:sldMk cId="87768346" sldId="922"/>
        </pc:sldMkLst>
        <pc:spChg chg="add mod">
          <ac:chgData name="Lloyd Potter" userId="b8349ac3-7baa-4f39-ad63-c7da5d241fae" providerId="ADAL" clId="{04ADF0C1-EA2A-494B-ACE7-AF4A986327F3}" dt="2022-03-07T16:56:44.525" v="1088" actId="20577"/>
          <ac:spMkLst>
            <pc:docMk/>
            <pc:sldMk cId="87768346" sldId="922"/>
            <ac:spMk id="4" creationId="{6BE22BB7-37A0-4093-A10C-D9D087EA8CE4}"/>
          </ac:spMkLst>
        </pc:spChg>
        <pc:spChg chg="add">
          <ac:chgData name="Lloyd Potter" userId="b8349ac3-7baa-4f39-ad63-c7da5d241fae" providerId="ADAL" clId="{04ADF0C1-EA2A-494B-ACE7-AF4A986327F3}" dt="2022-03-07T16:58:22.618" v="1091"/>
          <ac:spMkLst>
            <pc:docMk/>
            <pc:sldMk cId="87768346" sldId="922"/>
            <ac:spMk id="5" creationId="{BB1536EB-51D9-4EE2-A735-A6DD3E561A0D}"/>
          </ac:spMkLst>
        </pc:spChg>
        <pc:graphicFrameChg chg="add mod modGraphic">
          <ac:chgData name="Lloyd Potter" userId="b8349ac3-7baa-4f39-ad63-c7da5d241fae" providerId="ADAL" clId="{04ADF0C1-EA2A-494B-ACE7-AF4A986327F3}" dt="2022-03-07T16:56:15.345" v="1044" actId="14734"/>
          <ac:graphicFrameMkLst>
            <pc:docMk/>
            <pc:sldMk cId="87768346" sldId="922"/>
            <ac:graphicFrameMk id="3" creationId="{20CEEF58-E12D-4AA6-A3A2-82A69BDB9A44}"/>
          </ac:graphicFrameMkLst>
        </pc:graphicFrameChg>
      </pc:sldChg>
      <pc:sldChg chg="addSp modSp add">
        <pc:chgData name="Lloyd Potter" userId="b8349ac3-7baa-4f39-ad63-c7da5d241fae" providerId="ADAL" clId="{04ADF0C1-EA2A-494B-ACE7-AF4A986327F3}" dt="2022-03-07T17:23:13.820" v="1157"/>
        <pc:sldMkLst>
          <pc:docMk/>
          <pc:sldMk cId="148684993" sldId="923"/>
        </pc:sldMkLst>
        <pc:spChg chg="add mod">
          <ac:chgData name="Lloyd Potter" userId="b8349ac3-7baa-4f39-ad63-c7da5d241fae" providerId="ADAL" clId="{04ADF0C1-EA2A-494B-ACE7-AF4A986327F3}" dt="2022-03-07T17:22:59.977" v="1156" actId="20577"/>
          <ac:spMkLst>
            <pc:docMk/>
            <pc:sldMk cId="148684993" sldId="923"/>
            <ac:spMk id="4" creationId="{2EA12909-9C14-45E9-827B-394E9C542CD4}"/>
          </ac:spMkLst>
        </pc:spChg>
        <pc:spChg chg="add">
          <ac:chgData name="Lloyd Potter" userId="b8349ac3-7baa-4f39-ad63-c7da5d241fae" providerId="ADAL" clId="{04ADF0C1-EA2A-494B-ACE7-AF4A986327F3}" dt="2022-03-07T17:23:13.820" v="1157"/>
          <ac:spMkLst>
            <pc:docMk/>
            <pc:sldMk cId="148684993" sldId="923"/>
            <ac:spMk id="5" creationId="{BD0B14EB-F168-413D-A51F-A519D3BC4C30}"/>
          </ac:spMkLst>
        </pc:spChg>
        <pc:graphicFrameChg chg="add mod modGraphic">
          <ac:chgData name="Lloyd Potter" userId="b8349ac3-7baa-4f39-ad63-c7da5d241fae" providerId="ADAL" clId="{04ADF0C1-EA2A-494B-ACE7-AF4A986327F3}" dt="2022-03-07T17:22:34.246" v="1127" actId="1076"/>
          <ac:graphicFrameMkLst>
            <pc:docMk/>
            <pc:sldMk cId="148684993" sldId="923"/>
            <ac:graphicFrameMk id="3" creationId="{52E9E084-EE00-4CB9-A3FC-DC366FDC123B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878-4651-B4D4-D77B58F3E92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878-4651-B4D4-D77B58F3E92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878-4651-B4D4-D77B58F3E926}"/>
              </c:ext>
            </c:extLst>
          </c:dPt>
          <c:dLbls>
            <c:dLbl>
              <c:idx val="0"/>
              <c:layout>
                <c:manualLayout>
                  <c:x val="-0.22187499999999999"/>
                  <c:y val="3.221032036107773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085937499999999"/>
                      <c:h val="0.2056640498484221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878-4651-B4D4-D77B58F3E926}"/>
                </c:ext>
              </c:extLst>
            </c:dLbl>
            <c:dLbl>
              <c:idx val="1"/>
              <c:layout>
                <c:manualLayout>
                  <c:x val="2.6651213277363822E-4"/>
                  <c:y val="-1.469991756482462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345461694519047"/>
                      <c:h val="0.2301625576104486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1878-4651-B4D4-D77B58F3E926}"/>
                </c:ext>
              </c:extLst>
            </c:dLbl>
            <c:dLbl>
              <c:idx val="2"/>
              <c:layout>
                <c:manualLayout>
                  <c:x val="0.19798900024611682"/>
                  <c:y val="-5.964307583948525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878-4651-B4D4-D77B58F3E92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Natural Increase</c:v>
                </c:pt>
                <c:pt idx="1">
                  <c:v>International Migration</c:v>
                </c:pt>
                <c:pt idx="2">
                  <c:v>Domestic Migration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0.36566485833678619</c:v>
                </c:pt>
                <c:pt idx="1">
                  <c:v>8.7316958793847183E-2</c:v>
                </c:pt>
                <c:pt idx="2">
                  <c:v>0.54701818286936665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78-4651-B4D4-D77B58F3E9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791-4EFC-8BF8-D1F2AD3889C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791-4EFC-8BF8-D1F2AD3889C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791-4EFC-8BF8-D1F2AD3889C7}"/>
              </c:ext>
            </c:extLst>
          </c:dPt>
          <c:dLbls>
            <c:dLbl>
              <c:idx val="0"/>
              <c:layout>
                <c:manualLayout>
                  <c:x val="-0.22187499999999999"/>
                  <c:y val="3.221032036107773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085937499999999"/>
                      <c:h val="0.2056640498484221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791-4EFC-8BF8-D1F2AD3889C7}"/>
                </c:ext>
              </c:extLst>
            </c:dLbl>
            <c:dLbl>
              <c:idx val="1"/>
              <c:layout>
                <c:manualLayout>
                  <c:x val="0.1618879805773645"/>
                  <c:y val="-0.1488852854526006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345461694519047"/>
                      <c:h val="0.2301625576104486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B791-4EFC-8BF8-D1F2AD3889C7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B791-4EFC-8BF8-D1F2AD3889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Natural Increase</c:v>
                </c:pt>
                <c:pt idx="1">
                  <c:v>International Migration</c:v>
                </c:pt>
                <c:pt idx="2">
                  <c:v>Domestic Migration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0.48112293628385222</c:v>
                </c:pt>
                <c:pt idx="1">
                  <c:v>0.20815107300819763</c:v>
                </c:pt>
                <c:pt idx="2">
                  <c:v>0.31072599070795015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791-4EFC-8BF8-D1F2AD3889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Pop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Sheet1!$A$2:$A$10</c:f>
              <c:numCache>
                <c:formatCode>0</c:formatCode>
                <c:ptCount val="9"/>
                <c:pt idx="0">
                  <c:v>2010</c:v>
                </c:pt>
                <c:pt idx="1">
                  <c:v>2015</c:v>
                </c:pt>
                <c:pt idx="2">
                  <c:v>2020</c:v>
                </c:pt>
                <c:pt idx="3">
                  <c:v>2025</c:v>
                </c:pt>
                <c:pt idx="4">
                  <c:v>2030</c:v>
                </c:pt>
                <c:pt idx="5">
                  <c:v>2035</c:v>
                </c:pt>
                <c:pt idx="6">
                  <c:v>2040</c:v>
                </c:pt>
                <c:pt idx="7">
                  <c:v>2045</c:v>
                </c:pt>
                <c:pt idx="8">
                  <c:v>2050</c:v>
                </c:pt>
              </c:numCache>
            </c:numRef>
          </c:cat>
          <c:val>
            <c:numRef>
              <c:f>Sheet1!$B$2:$B$10</c:f>
              <c:numCache>
                <c:formatCode>#,##0</c:formatCode>
                <c:ptCount val="9"/>
                <c:pt idx="0">
                  <c:v>12453</c:v>
                </c:pt>
                <c:pt idx="1">
                  <c:v>16802</c:v>
                </c:pt>
                <c:pt idx="2">
                  <c:v>19302</c:v>
                </c:pt>
                <c:pt idx="3">
                  <c:v>21760</c:v>
                </c:pt>
                <c:pt idx="4">
                  <c:v>23041</c:v>
                </c:pt>
                <c:pt idx="5">
                  <c:v>23742</c:v>
                </c:pt>
                <c:pt idx="6">
                  <c:v>23921</c:v>
                </c:pt>
                <c:pt idx="7">
                  <c:v>29024</c:v>
                </c:pt>
                <c:pt idx="8">
                  <c:v>32218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F4E-45D4-A12D-D57078470F9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Hispanic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Sheet1!$A$2:$A$10</c:f>
              <c:numCache>
                <c:formatCode>0</c:formatCode>
                <c:ptCount val="9"/>
                <c:pt idx="0">
                  <c:v>2010</c:v>
                </c:pt>
                <c:pt idx="1">
                  <c:v>2015</c:v>
                </c:pt>
                <c:pt idx="2">
                  <c:v>2020</c:v>
                </c:pt>
                <c:pt idx="3">
                  <c:v>2025</c:v>
                </c:pt>
                <c:pt idx="4">
                  <c:v>2030</c:v>
                </c:pt>
                <c:pt idx="5">
                  <c:v>2035</c:v>
                </c:pt>
                <c:pt idx="6">
                  <c:v>2040</c:v>
                </c:pt>
                <c:pt idx="7">
                  <c:v>2045</c:v>
                </c:pt>
                <c:pt idx="8">
                  <c:v>2050</c:v>
                </c:pt>
              </c:numCache>
            </c:numRef>
          </c:cat>
          <c:val>
            <c:numRef>
              <c:f>Sheet1!$C$2:$C$10</c:f>
              <c:numCache>
                <c:formatCode>#,##0</c:formatCode>
                <c:ptCount val="9"/>
                <c:pt idx="0">
                  <c:v>5861</c:v>
                </c:pt>
                <c:pt idx="1">
                  <c:v>8287</c:v>
                </c:pt>
                <c:pt idx="2">
                  <c:v>9841</c:v>
                </c:pt>
                <c:pt idx="3">
                  <c:v>11615</c:v>
                </c:pt>
                <c:pt idx="4">
                  <c:v>12877</c:v>
                </c:pt>
                <c:pt idx="5">
                  <c:v>13780</c:v>
                </c:pt>
                <c:pt idx="6">
                  <c:v>14421</c:v>
                </c:pt>
                <c:pt idx="7">
                  <c:v>17347</c:v>
                </c:pt>
                <c:pt idx="8">
                  <c:v>19268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F4E-45D4-A12D-D57078470F9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NH White 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Sheet1!$A$2:$A$10</c:f>
              <c:numCache>
                <c:formatCode>0</c:formatCode>
                <c:ptCount val="9"/>
                <c:pt idx="0">
                  <c:v>2010</c:v>
                </c:pt>
                <c:pt idx="1">
                  <c:v>2015</c:v>
                </c:pt>
                <c:pt idx="2">
                  <c:v>2020</c:v>
                </c:pt>
                <c:pt idx="3">
                  <c:v>2025</c:v>
                </c:pt>
                <c:pt idx="4">
                  <c:v>2030</c:v>
                </c:pt>
                <c:pt idx="5">
                  <c:v>2035</c:v>
                </c:pt>
                <c:pt idx="6">
                  <c:v>2040</c:v>
                </c:pt>
                <c:pt idx="7">
                  <c:v>2045</c:v>
                </c:pt>
                <c:pt idx="8">
                  <c:v>2050</c:v>
                </c:pt>
              </c:numCache>
            </c:numRef>
          </c:cat>
          <c:val>
            <c:numRef>
              <c:f>Sheet1!$D$2:$D$10</c:f>
              <c:numCache>
                <c:formatCode>#,##0</c:formatCode>
                <c:ptCount val="9"/>
                <c:pt idx="0">
                  <c:v>5408</c:v>
                </c:pt>
                <c:pt idx="1">
                  <c:v>6744</c:v>
                </c:pt>
                <c:pt idx="2">
                  <c:v>6944</c:v>
                </c:pt>
                <c:pt idx="3">
                  <c:v>6956</c:v>
                </c:pt>
                <c:pt idx="4">
                  <c:v>6448</c:v>
                </c:pt>
                <c:pt idx="5">
                  <c:v>6129</c:v>
                </c:pt>
                <c:pt idx="6">
                  <c:v>5363</c:v>
                </c:pt>
                <c:pt idx="7">
                  <c:v>6355</c:v>
                </c:pt>
                <c:pt idx="8">
                  <c:v>6715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F4E-45D4-A12D-D57078470F9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NH Black 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Sheet1!$A$2:$A$10</c:f>
              <c:numCache>
                <c:formatCode>0</c:formatCode>
                <c:ptCount val="9"/>
                <c:pt idx="0">
                  <c:v>2010</c:v>
                </c:pt>
                <c:pt idx="1">
                  <c:v>2015</c:v>
                </c:pt>
                <c:pt idx="2">
                  <c:v>2020</c:v>
                </c:pt>
                <c:pt idx="3">
                  <c:v>2025</c:v>
                </c:pt>
                <c:pt idx="4">
                  <c:v>2030</c:v>
                </c:pt>
                <c:pt idx="5">
                  <c:v>2035</c:v>
                </c:pt>
                <c:pt idx="6">
                  <c:v>2040</c:v>
                </c:pt>
                <c:pt idx="7">
                  <c:v>2045</c:v>
                </c:pt>
                <c:pt idx="8">
                  <c:v>2050</c:v>
                </c:pt>
              </c:numCache>
            </c:numRef>
          </c:cat>
          <c:val>
            <c:numRef>
              <c:f>Sheet1!$E$2:$E$10</c:f>
              <c:numCache>
                <c:formatCode>#,##0</c:formatCode>
                <c:ptCount val="9"/>
                <c:pt idx="0" formatCode="0">
                  <c:v>775</c:v>
                </c:pt>
                <c:pt idx="1">
                  <c:v>1146</c:v>
                </c:pt>
                <c:pt idx="2">
                  <c:v>1690</c:v>
                </c:pt>
                <c:pt idx="3">
                  <c:v>2150</c:v>
                </c:pt>
                <c:pt idx="4">
                  <c:v>2432</c:v>
                </c:pt>
                <c:pt idx="5">
                  <c:v>2308</c:v>
                </c:pt>
                <c:pt idx="6">
                  <c:v>2239</c:v>
                </c:pt>
                <c:pt idx="7">
                  <c:v>3026</c:v>
                </c:pt>
                <c:pt idx="8">
                  <c:v>3365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F4E-45D4-A12D-D57078470F99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NH Asian 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Sheet1!$A$2:$A$10</c:f>
              <c:numCache>
                <c:formatCode>0</c:formatCode>
                <c:ptCount val="9"/>
                <c:pt idx="0">
                  <c:v>2010</c:v>
                </c:pt>
                <c:pt idx="1">
                  <c:v>2015</c:v>
                </c:pt>
                <c:pt idx="2">
                  <c:v>2020</c:v>
                </c:pt>
                <c:pt idx="3">
                  <c:v>2025</c:v>
                </c:pt>
                <c:pt idx="4">
                  <c:v>2030</c:v>
                </c:pt>
                <c:pt idx="5">
                  <c:v>2035</c:v>
                </c:pt>
                <c:pt idx="6">
                  <c:v>2040</c:v>
                </c:pt>
                <c:pt idx="7">
                  <c:v>2045</c:v>
                </c:pt>
                <c:pt idx="8">
                  <c:v>2050</c:v>
                </c:pt>
              </c:numCache>
            </c:numRef>
          </c:cat>
          <c:val>
            <c:numRef>
              <c:f>Sheet1!$F$2:$F$10</c:f>
              <c:numCache>
                <c:formatCode>0</c:formatCode>
                <c:ptCount val="9"/>
                <c:pt idx="0">
                  <c:v>288</c:v>
                </c:pt>
                <c:pt idx="1">
                  <c:v>444</c:v>
                </c:pt>
                <c:pt idx="2">
                  <c:v>523</c:v>
                </c:pt>
                <c:pt idx="3">
                  <c:v>642</c:v>
                </c:pt>
                <c:pt idx="4">
                  <c:v>813</c:v>
                </c:pt>
                <c:pt idx="5">
                  <c:v>977</c:v>
                </c:pt>
                <c:pt idx="6" formatCode="#,##0">
                  <c:v>1117</c:v>
                </c:pt>
                <c:pt idx="7" formatCode="#,##0">
                  <c:v>1382</c:v>
                </c:pt>
                <c:pt idx="8" formatCode="#,##0">
                  <c:v>1620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F4E-45D4-A12D-D57078470F99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NH Other 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Sheet1!$A$2:$A$10</c:f>
              <c:numCache>
                <c:formatCode>0</c:formatCode>
                <c:ptCount val="9"/>
                <c:pt idx="0">
                  <c:v>2010</c:v>
                </c:pt>
                <c:pt idx="1">
                  <c:v>2015</c:v>
                </c:pt>
                <c:pt idx="2">
                  <c:v>2020</c:v>
                </c:pt>
                <c:pt idx="3">
                  <c:v>2025</c:v>
                </c:pt>
                <c:pt idx="4">
                  <c:v>2030</c:v>
                </c:pt>
                <c:pt idx="5">
                  <c:v>2035</c:v>
                </c:pt>
                <c:pt idx="6">
                  <c:v>2040</c:v>
                </c:pt>
                <c:pt idx="7">
                  <c:v>2045</c:v>
                </c:pt>
                <c:pt idx="8">
                  <c:v>2050</c:v>
                </c:pt>
              </c:numCache>
            </c:numRef>
          </c:cat>
          <c:val>
            <c:numRef>
              <c:f>Sheet1!$G$2:$G$10</c:f>
              <c:numCache>
                <c:formatCode>0</c:formatCode>
                <c:ptCount val="9"/>
                <c:pt idx="0">
                  <c:v>121</c:v>
                </c:pt>
                <c:pt idx="1">
                  <c:v>181</c:v>
                </c:pt>
                <c:pt idx="2">
                  <c:v>304</c:v>
                </c:pt>
                <c:pt idx="3">
                  <c:v>397</c:v>
                </c:pt>
                <c:pt idx="4">
                  <c:v>471</c:v>
                </c:pt>
                <c:pt idx="5">
                  <c:v>548</c:v>
                </c:pt>
                <c:pt idx="6">
                  <c:v>781</c:v>
                </c:pt>
                <c:pt idx="7">
                  <c:v>914</c:v>
                </c:pt>
                <c:pt idx="8" formatCode="#,##0">
                  <c:v>1250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2F4E-45D4-A12D-D57078470F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49037488"/>
        <c:axId val="964296912"/>
      </c:lineChart>
      <c:catAx>
        <c:axId val="549037488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4296912"/>
        <c:crosses val="autoZero"/>
        <c:auto val="1"/>
        <c:lblAlgn val="ctr"/>
        <c:lblOffset val="100"/>
        <c:noMultiLvlLbl val="0"/>
      </c:catAx>
      <c:valAx>
        <c:axId val="964296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9037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6524187992125989"/>
          <c:y val="0.13580037304377623"/>
          <c:w val="0.12538312007874017"/>
          <c:h val="0.815117814030646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619363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619363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755BA6F8-D932-4BC6-B450-A920176CDAFB}" type="datetimeFigureOut">
              <a:rPr lang="en-US" smtClean="0"/>
              <a:t>3/7/2022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44450" y="1543050"/>
            <a:ext cx="7404100" cy="4165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5940743"/>
            <a:ext cx="5852160" cy="4860608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725039"/>
            <a:ext cx="3169920" cy="619362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11725039"/>
            <a:ext cx="3169920" cy="619362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36C95698-22BF-4099-B592-586CF61CB1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926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17513" y="542925"/>
            <a:ext cx="10718801" cy="603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60121" y="6820492"/>
            <a:ext cx="7680960" cy="1409111"/>
          </a:xfrm>
        </p:spPr>
        <p:txBody>
          <a:bodyPr>
            <a:normAutofit/>
          </a:bodyPr>
          <a:lstStyle/>
          <a:p>
            <a:pPr defTabSz="121863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997">
              <a:defRPr/>
            </a:pPr>
            <a:fld id="{76F32840-EA76-4A40-B83F-F31ACE11B3A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13997">
                <a:defRPr/>
              </a:pPr>
              <a:t>2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46495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611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262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73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1396" y="11"/>
            <a:ext cx="7930605" cy="1323703"/>
          </a:xfrm>
        </p:spPr>
        <p:txBody>
          <a:bodyPr anchor="t">
            <a:normAutofit/>
          </a:bodyPr>
          <a:lstStyle>
            <a:lvl1pPr algn="ctr">
              <a:defRPr sz="40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11889" y="1607208"/>
            <a:ext cx="4180115" cy="275578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7" t="1" r="-8" b="-765"/>
          <a:stretch/>
        </p:blipFill>
        <p:spPr>
          <a:xfrm>
            <a:off x="0" y="11"/>
            <a:ext cx="8516232" cy="6562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261" y="5669290"/>
            <a:ext cx="4429911" cy="109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38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09" y="132683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0109" y="2150745"/>
            <a:ext cx="5157787" cy="4101464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2523" y="132683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2523" y="2150755"/>
            <a:ext cx="5183188" cy="4101465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91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4450"/>
            <a:ext cx="6172200" cy="4874894"/>
          </a:xfrm>
        </p:spPr>
        <p:txBody>
          <a:bodyPr/>
          <a:lstStyle>
            <a:lvl1pPr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14456"/>
            <a:ext cx="3932237" cy="4874895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67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60328" y="1297307"/>
            <a:ext cx="6172200" cy="5012055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97307"/>
            <a:ext cx="3932237" cy="5012055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032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6975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3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711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6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84" y="-1586"/>
            <a:ext cx="12202584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52401"/>
            <a:ext cx="7213600" cy="1447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34400" y="3276600"/>
            <a:ext cx="386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1B1E7A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471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224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775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9002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992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3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1756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4225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14" descr="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66642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228600"/>
            <a:ext cx="7620000" cy="990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374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5" descr="1"/>
          <p:cNvPicPr>
            <a:picLocks noChangeAspect="1" noChangeArrowheads="1"/>
          </p:cNvPicPr>
          <p:nvPr userDrawn="1"/>
        </p:nvPicPr>
        <p:blipFill>
          <a:blip r:embed="rId2" cstate="print"/>
          <a:srcRect b="74376"/>
          <a:stretch>
            <a:fillRect/>
          </a:stretch>
        </p:blipFill>
        <p:spPr bwMode="auto">
          <a:xfrm>
            <a:off x="-4233" y="-6349"/>
            <a:ext cx="12202584" cy="175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16" descr="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42670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17160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15" descr="1"/>
          <p:cNvPicPr>
            <a:picLocks noChangeAspect="1" noChangeArrowheads="1"/>
          </p:cNvPicPr>
          <p:nvPr userDrawn="1"/>
        </p:nvPicPr>
        <p:blipFill>
          <a:blip r:embed="rId2" cstate="print"/>
          <a:srcRect b="74376"/>
          <a:stretch>
            <a:fillRect/>
          </a:stretch>
        </p:blipFill>
        <p:spPr bwMode="auto">
          <a:xfrm>
            <a:off x="-4233" y="-6349"/>
            <a:ext cx="12202584" cy="175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 descr="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42670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191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3200" y="1143006"/>
            <a:ext cx="1422400" cy="5440363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0"/>
            <a:ext cx="8737600" cy="585152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3031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0" descr="Untitled-1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1402" y="0"/>
            <a:ext cx="11913995" cy="9906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342891" indent="-342891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lang="en-US" sz="3600" b="1" dirty="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812800" y="1752600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8688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0" descr="Untitled-1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1402" y="0"/>
            <a:ext cx="11913995" cy="9906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342891" indent="-342891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lang="en-US" sz="3600" b="1" dirty="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812800" y="1752600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22082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0" descr="Untitled-1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1402" y="0"/>
            <a:ext cx="11913995" cy="9906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342891" indent="-342891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lang="en-US" sz="3600" b="1" dirty="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812800" y="1752600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57554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0" descr="Untitled-1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1402" y="0"/>
            <a:ext cx="11913995" cy="9906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342891" indent="-342891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lang="en-US" sz="3600" b="1" dirty="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812800" y="1752600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4860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26262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3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089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5827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0" y="120015"/>
            <a:ext cx="6728459" cy="908684"/>
          </a:xfrm>
        </p:spPr>
        <p:txBody>
          <a:bodyPr anchor="t" anchorCtr="0">
            <a:no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49641" y="1754508"/>
            <a:ext cx="3512819" cy="2874645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2400">
                <a:solidFill>
                  <a:srgbClr val="25327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8026402" y="6256840"/>
            <a:ext cx="3860799" cy="400110"/>
            <a:chOff x="6229737" y="6256840"/>
            <a:chExt cx="2895599" cy="400110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9737" y="6256840"/>
              <a:ext cx="399663" cy="39966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 userDrawn="1"/>
          </p:nvSpPr>
          <p:spPr>
            <a:xfrm>
              <a:off x="6629399" y="6256840"/>
              <a:ext cx="2495937" cy="40011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sz="2000" dirty="0">
                  <a:solidFill>
                    <a:schemeClr val="tx2"/>
                  </a:solidFill>
                </a:rPr>
                <a:t>@TexasDemography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421" y="5112828"/>
            <a:ext cx="4107179" cy="10111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7" t="1" r="-8" b="-765"/>
          <a:stretch/>
        </p:blipFill>
        <p:spPr>
          <a:xfrm>
            <a:off x="0" y="0"/>
            <a:ext cx="8900160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356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2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2975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26254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25327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2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1372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1060" y="1563019"/>
            <a:ext cx="5181600" cy="4677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060" y="1563019"/>
            <a:ext cx="5181600" cy="4677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7636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09" y="132683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0109" y="2150745"/>
            <a:ext cx="5157787" cy="41014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2522" y="132683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2522" y="2150747"/>
            <a:ext cx="5183188" cy="41014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6365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1590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6683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4450"/>
            <a:ext cx="6172200" cy="48748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14452"/>
            <a:ext cx="3932237" cy="487489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5482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60328" y="1297307"/>
            <a:ext cx="6172200" cy="501205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97307"/>
            <a:ext cx="3932237" cy="501205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330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1060" y="1563024"/>
            <a:ext cx="5181600" cy="4677763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060" y="1563024"/>
            <a:ext cx="5181600" cy="4677763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539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09" y="132683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0109" y="2150745"/>
            <a:ext cx="5157787" cy="41014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2522" y="132683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2522" y="2150747"/>
            <a:ext cx="5183188" cy="41014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5459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4450"/>
            <a:ext cx="6172200" cy="48748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14452"/>
            <a:ext cx="3932237" cy="487489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0724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60328" y="1297307"/>
            <a:ext cx="6172200" cy="501205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97307"/>
            <a:ext cx="3932237" cy="501205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3720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7" t="1" r="-8" b="-765"/>
          <a:stretch/>
        </p:blipFill>
        <p:spPr>
          <a:xfrm>
            <a:off x="0" y="11"/>
            <a:ext cx="8516232" cy="6562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261" y="5669290"/>
            <a:ext cx="4429911" cy="109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752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9301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5054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2419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082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1358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490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09" y="132683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0109" y="2150745"/>
            <a:ext cx="5157787" cy="4101464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2523" y="132683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2523" y="2150755"/>
            <a:ext cx="5183188" cy="4101465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4270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7798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4700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8290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3264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842053" y="5513768"/>
            <a:ext cx="8507894" cy="1344232"/>
            <a:chOff x="318052" y="5513768"/>
            <a:chExt cx="8507894" cy="1344232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18052" y="6453229"/>
              <a:ext cx="2270954" cy="14246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9006" y="5513768"/>
              <a:ext cx="3965986" cy="1344232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6554992" y="6467475"/>
              <a:ext cx="2270954" cy="0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3421928" y="3331869"/>
            <a:ext cx="5348143" cy="1173739"/>
          </a:xfrm>
        </p:spPr>
        <p:txBody>
          <a:bodyPr/>
          <a:lstStyle>
            <a:lvl1pPr marL="0" indent="0">
              <a:buNone/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04261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" y="0"/>
            <a:ext cx="1590520" cy="1590520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1716250" y="781014"/>
            <a:ext cx="9896630" cy="14246"/>
          </a:xfrm>
          <a:prstGeom prst="line">
            <a:avLst/>
          </a:prstGeom>
          <a:ln w="3492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90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905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743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4450"/>
            <a:ext cx="6172200" cy="4874894"/>
          </a:xfrm>
        </p:spPr>
        <p:txBody>
          <a:bodyPr/>
          <a:lstStyle>
            <a:lvl1pPr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14456"/>
            <a:ext cx="3932237" cy="4874895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381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60328" y="1297307"/>
            <a:ext cx="6172200" cy="5012055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97307"/>
            <a:ext cx="3932237" cy="5012055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387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37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1131570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511216"/>
            <a:ext cx="11277600" cy="4663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3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721476"/>
            <a:ext cx="12192000" cy="136524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8" r="-1522"/>
          <a:stretch/>
        </p:blipFill>
        <p:spPr>
          <a:xfrm>
            <a:off x="0" y="11"/>
            <a:ext cx="2072640" cy="145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hf hdr="0" ft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1131570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511216"/>
            <a:ext cx="11277600" cy="4663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3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charset="0"/>
              <a:ea typeface="ＭＳ Ｐゴシック" pitchFamily="-16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charset="0"/>
              <a:ea typeface="ＭＳ Ｐゴシック" pitchFamily="-16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BC1FA3B-F0C1-4F58-90BE-DCC7501F4B28}" type="slidenum">
              <a:rPr lang="en-US" smtClean="0">
                <a:latin typeface="Arial" charset="0"/>
                <a:ea typeface="ＭＳ Ｐゴシック" pitchFamily="-16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latin typeface="Arial" charset="0"/>
              <a:ea typeface="ＭＳ Ｐゴシック" pitchFamily="-16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721476"/>
            <a:ext cx="12192000" cy="136524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8" r="-1522"/>
          <a:stretch/>
        </p:blipFill>
        <p:spPr>
          <a:xfrm>
            <a:off x="0" y="27688"/>
            <a:ext cx="1072353" cy="105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395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2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33600" y="22860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-16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-16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pitchFamily="-16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-1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5070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</p:sldLayoutIdLst>
  <p:hf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rgbClr val="1B1E7A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1B1E7A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1B1E7A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1B1E7A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1B1E7A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1B1E7A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1131570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511216"/>
            <a:ext cx="11277600" cy="4663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2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721476"/>
            <a:ext cx="12192000" cy="136524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8" r="-1522"/>
          <a:stretch/>
        </p:blipFill>
        <p:spPr>
          <a:xfrm>
            <a:off x="0" y="-1918"/>
            <a:ext cx="1242062" cy="110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6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33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7" r:id="rId7"/>
    <p:sldLayoutId id="2147483742" r:id="rId8"/>
    <p:sldLayoutId id="2147483743" r:id="rId9"/>
    <p:sldLayoutId id="2147483744" r:id="rId10"/>
    <p:sldLayoutId id="2147483745" r:id="rId11"/>
    <p:sldLayoutId id="2147483741" r:id="rId12"/>
    <p:sldLayoutId id="2147483746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37496" y="994034"/>
            <a:ext cx="93170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Bef>
                <a:spcPts val="1000"/>
              </a:spcBef>
            </a:pP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Bexar County Demographic Characteristics and Trends</a:t>
            </a:r>
            <a:endParaRPr lang="en-US" sz="2800" dirty="0">
              <a:solidFill>
                <a:srgbClr val="4472C4">
                  <a:lumMod val="50000"/>
                </a:srgbClr>
              </a:solidFill>
              <a:latin typeface="Calibri Light" panose="020F0302020204030204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803024" y="4910258"/>
            <a:ext cx="8507894" cy="1344232"/>
            <a:chOff x="318052" y="5513768"/>
            <a:chExt cx="8507894" cy="1344232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318052" y="6453229"/>
              <a:ext cx="2270954" cy="14246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9006" y="5513768"/>
              <a:ext cx="3965986" cy="1344232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>
              <a:off x="6554992" y="6467475"/>
              <a:ext cx="2270954" cy="0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915E761-26BF-4D36-A626-C3C24E9DD38C}"/>
              </a:ext>
            </a:extLst>
          </p:cNvPr>
          <p:cNvSpPr txBox="1"/>
          <p:nvPr/>
        </p:nvSpPr>
        <p:spPr>
          <a:xfrm>
            <a:off x="2992606" y="2721113"/>
            <a:ext cx="61287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San Antonio/Bexar County Joint Commission on Elderly Affairs </a:t>
            </a:r>
          </a:p>
          <a:p>
            <a:pPr algn="ctr"/>
            <a:r>
              <a:rPr lang="en-US">
                <a:solidFill>
                  <a:schemeClr val="tx2"/>
                </a:solidFill>
              </a:rPr>
              <a:t>March 9, </a:t>
            </a:r>
            <a:r>
              <a:rPr lang="en-US" dirty="0">
                <a:solidFill>
                  <a:schemeClr val="tx2"/>
                </a:solidFill>
              </a:rPr>
              <a:t>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CC0C0-3F94-49C6-B659-A2240C956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229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8080F4-3CE7-4C14-A25E-981E6BCC3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2EBF5F-C29B-4B17-9CE8-F1FD68DDA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445" y="910879"/>
            <a:ext cx="8579109" cy="581059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E250978-6EB6-4024-BEEC-B07D37DC0C0E}"/>
              </a:ext>
            </a:extLst>
          </p:cNvPr>
          <p:cNvSpPr txBox="1">
            <a:spLocks/>
          </p:cNvSpPr>
          <p:nvPr/>
        </p:nvSpPr>
        <p:spPr>
          <a:xfrm>
            <a:off x="1708978" y="79889"/>
            <a:ext cx="9386154" cy="685653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accent1"/>
                </a:solidFill>
              </a:rPr>
              <a:t>Estimated Percent of Population that is Hispanic, Bexar County Census Tracts, 2015-2019</a:t>
            </a:r>
            <a:r>
              <a:rPr lang="en-US" sz="2400" noProof="0" dirty="0">
                <a:solidFill>
                  <a:schemeClr val="accent1"/>
                </a:solidFill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  <a:p>
            <a:pPr algn="ctr"/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427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B5F842-6BFB-4BF9-AF51-6293AFC1A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818CFA-D215-45D1-82FF-DB1D025E1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653" y="880176"/>
            <a:ext cx="8716693" cy="591132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401BCAF-0BE0-4942-8ACD-79C7E602C1CF}"/>
              </a:ext>
            </a:extLst>
          </p:cNvPr>
          <p:cNvSpPr txBox="1">
            <a:spLocks/>
          </p:cNvSpPr>
          <p:nvPr/>
        </p:nvSpPr>
        <p:spPr>
          <a:xfrm>
            <a:off x="1708978" y="79889"/>
            <a:ext cx="9386154" cy="685653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accent1"/>
                </a:solidFill>
              </a:rPr>
              <a:t>Estimated Percent of Population that is Non-Hispanic Black, Bexar County Census Tracts, 2015-2019</a:t>
            </a:r>
            <a:r>
              <a:rPr lang="en-US" sz="2400" noProof="0" dirty="0">
                <a:solidFill>
                  <a:schemeClr val="accent1"/>
                </a:solidFill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  <a:p>
            <a:pPr algn="ctr"/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780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08BB39-8467-4BDD-8C49-A46E33561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8106CE-695F-49CA-B194-99030FCA8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656" y="915035"/>
            <a:ext cx="8522688" cy="5752407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644D5B6-7805-4874-B522-72485B63483B}"/>
              </a:ext>
            </a:extLst>
          </p:cNvPr>
          <p:cNvSpPr txBox="1">
            <a:spLocks/>
          </p:cNvSpPr>
          <p:nvPr/>
        </p:nvSpPr>
        <p:spPr>
          <a:xfrm>
            <a:off x="1708978" y="79889"/>
            <a:ext cx="9386154" cy="685653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accent1"/>
                </a:solidFill>
              </a:rPr>
              <a:t>Estimated Percent of Households that Speak Spanish at Home, Bexar County Census Tracts, 2015-2019</a:t>
            </a:r>
            <a:r>
              <a:rPr lang="en-US" sz="2400" noProof="0" dirty="0">
                <a:solidFill>
                  <a:schemeClr val="accent1"/>
                </a:solidFill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  <a:p>
            <a:pPr algn="ctr"/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927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43BB9A-5BC8-4D83-9986-684FB7AE8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13</a:t>
            </a:fld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0CEEF58-E12D-4AA6-A3A2-82A69BDB9A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617956"/>
              </p:ext>
            </p:extLst>
          </p:nvPr>
        </p:nvGraphicFramePr>
        <p:xfrm>
          <a:off x="1069675" y="2179607"/>
          <a:ext cx="10202173" cy="2983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4490">
                  <a:extLst>
                    <a:ext uri="{9D8B030D-6E8A-4147-A177-3AD203B41FA5}">
                      <a16:colId xmlns:a16="http://schemas.microsoft.com/office/drawing/2014/main" val="3935032298"/>
                    </a:ext>
                  </a:extLst>
                </a:gridCol>
                <a:gridCol w="2047336">
                  <a:extLst>
                    <a:ext uri="{9D8B030D-6E8A-4147-A177-3AD203B41FA5}">
                      <a16:colId xmlns:a16="http://schemas.microsoft.com/office/drawing/2014/main" val="298057116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483172589"/>
                    </a:ext>
                  </a:extLst>
                </a:gridCol>
                <a:gridCol w="1811547">
                  <a:extLst>
                    <a:ext uri="{9D8B030D-6E8A-4147-A177-3AD203B41FA5}">
                      <a16:colId xmlns:a16="http://schemas.microsoft.com/office/drawing/2014/main" val="2334507248"/>
                    </a:ext>
                  </a:extLst>
                </a:gridCol>
              </a:tblGrid>
              <a:tr h="41981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Housing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Texas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Bexar County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San Antonio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64741293"/>
                  </a:ext>
                </a:extLst>
              </a:tr>
              <a:tr h="44452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Owner-occupied housing unit rate, 2015-2019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62.0%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58.5%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53.9%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82471327"/>
                  </a:ext>
                </a:extLst>
              </a:tr>
              <a:tr h="44452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Median value of owner-occupied housing units, 2015-2019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$172,500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$161,800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$146,400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21914028"/>
                  </a:ext>
                </a:extLst>
              </a:tr>
              <a:tr h="44452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Median selected monthly owner costs -with a mortgage, 2015-2019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$1,606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$1,467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$1,386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91642073"/>
                  </a:ext>
                </a:extLst>
              </a:tr>
              <a:tr h="53823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Median selected monthly owner costs -without a mortgage, 2015-2019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$514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$491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$475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00664673"/>
                  </a:ext>
                </a:extLst>
              </a:tr>
              <a:tr h="44452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Median gross rent, 2015-2019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$1,045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$1,015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$992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2768185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6BE22BB7-37A0-4093-A10C-D9D087EA8CE4}"/>
              </a:ext>
            </a:extLst>
          </p:cNvPr>
          <p:cNvSpPr/>
          <p:nvPr/>
        </p:nvSpPr>
        <p:spPr>
          <a:xfrm>
            <a:off x="1689963" y="291588"/>
            <a:ext cx="9397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Housing Characteristics, Texas, Bexar County, San Antonio, 2015-2019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1536EB-51D9-4EE2-A735-A6DD3E561A0D}"/>
              </a:ext>
            </a:extLst>
          </p:cNvPr>
          <p:cNvSpPr/>
          <p:nvPr/>
        </p:nvSpPr>
        <p:spPr>
          <a:xfrm>
            <a:off x="93364" y="6581001"/>
            <a:ext cx="8001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SOURCE: U.S. Census Bureau. American Community Survey, 5 Year Sample, 2015-2019</a:t>
            </a:r>
          </a:p>
        </p:txBody>
      </p:sp>
    </p:spTree>
    <p:extLst>
      <p:ext uri="{BB962C8B-B14F-4D97-AF65-F5344CB8AC3E}">
        <p14:creationId xmlns:p14="http://schemas.microsoft.com/office/powerpoint/2010/main" val="87768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A9FC98-99B4-4034-AF33-038E53929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D6E332-8DB3-4BDB-8950-D73D173A0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5181" y="3873103"/>
            <a:ext cx="4430837" cy="29848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6D783F-4F9E-4EAF-AC0E-E449BE170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747" y="3873104"/>
            <a:ext cx="4421026" cy="29848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E09D5A-E9BA-4305-9AF9-24A188F7A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5181" y="685642"/>
            <a:ext cx="4430837" cy="29915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3892F3-D15B-4A17-AC13-1142981308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6373" y="675193"/>
            <a:ext cx="4421027" cy="299534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DEEA7C3-5D29-404E-848D-87AA932E8279}"/>
              </a:ext>
            </a:extLst>
          </p:cNvPr>
          <p:cNvSpPr txBox="1">
            <a:spLocks/>
          </p:cNvSpPr>
          <p:nvPr/>
        </p:nvSpPr>
        <p:spPr>
          <a:xfrm>
            <a:off x="1702104" y="-33464"/>
            <a:ext cx="9386154" cy="685653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accent1"/>
                </a:solidFill>
              </a:rPr>
              <a:t>Estimated Percent of Housing Units Build by Time Period, Bexar County Census Tracts, 2015-2019</a:t>
            </a:r>
            <a:r>
              <a:rPr lang="en-US" sz="2400" noProof="0" dirty="0">
                <a:solidFill>
                  <a:schemeClr val="accent1"/>
                </a:solidFill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  <a:p>
            <a:pPr algn="ctr"/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A0AAE3-9FBE-4D50-9708-5792DB834959}"/>
              </a:ext>
            </a:extLst>
          </p:cNvPr>
          <p:cNvSpPr txBox="1"/>
          <p:nvPr/>
        </p:nvSpPr>
        <p:spPr>
          <a:xfrm>
            <a:off x="237718" y="1535107"/>
            <a:ext cx="1012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Before 1970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DC0A4C-BEB5-4F80-B38E-6D0DFF642672}"/>
              </a:ext>
            </a:extLst>
          </p:cNvPr>
          <p:cNvSpPr txBox="1"/>
          <p:nvPr/>
        </p:nvSpPr>
        <p:spPr>
          <a:xfrm>
            <a:off x="11013496" y="1526534"/>
            <a:ext cx="1012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1970-1989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DE4D21-1590-4047-89FC-CBA545840D7A}"/>
              </a:ext>
            </a:extLst>
          </p:cNvPr>
          <p:cNvSpPr txBox="1"/>
          <p:nvPr/>
        </p:nvSpPr>
        <p:spPr>
          <a:xfrm>
            <a:off x="260877" y="4719220"/>
            <a:ext cx="1012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1990-2009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F7DE68-0A01-4B35-9A34-D95B77BB6104}"/>
              </a:ext>
            </a:extLst>
          </p:cNvPr>
          <p:cNvSpPr txBox="1"/>
          <p:nvPr/>
        </p:nvSpPr>
        <p:spPr>
          <a:xfrm>
            <a:off x="11013496" y="4396054"/>
            <a:ext cx="10121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2010 and after</a:t>
            </a:r>
          </a:p>
        </p:txBody>
      </p:sp>
    </p:spTree>
    <p:extLst>
      <p:ext uri="{BB962C8B-B14F-4D97-AF65-F5344CB8AC3E}">
        <p14:creationId xmlns:p14="http://schemas.microsoft.com/office/powerpoint/2010/main" val="2683365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148280-F9C0-4D2E-8A68-0FCEFFB10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75B5DA-ED38-43AD-9B5C-7F0ED699C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330" y="885216"/>
            <a:ext cx="8736753" cy="590468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D15DFE4-2D60-4983-A4E3-D4F7498D2B10}"/>
              </a:ext>
            </a:extLst>
          </p:cNvPr>
          <p:cNvSpPr txBox="1">
            <a:spLocks/>
          </p:cNvSpPr>
          <p:nvPr/>
        </p:nvSpPr>
        <p:spPr>
          <a:xfrm>
            <a:off x="1708978" y="79889"/>
            <a:ext cx="9386154" cy="685653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accent1"/>
                </a:solidFill>
              </a:rPr>
              <a:t>Estimated Median Value of Owner-Occupied Housing Units, Bexar County Census Tracts, 2015-2019</a:t>
            </a:r>
            <a:r>
              <a:rPr lang="en-US" sz="2400" noProof="0" dirty="0">
                <a:solidFill>
                  <a:schemeClr val="accent1"/>
                </a:solidFill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  <a:p>
            <a:pPr algn="ctr"/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001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2413F5-7E43-44E7-BEE5-9BF7C143B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07CA03-1B4F-428C-8B2D-527BA9621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511" y="904672"/>
            <a:ext cx="8456977" cy="5719864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D4589D0-E602-4A3D-8B93-28B3C985A747}"/>
              </a:ext>
            </a:extLst>
          </p:cNvPr>
          <p:cNvSpPr txBox="1">
            <a:spLocks/>
          </p:cNvSpPr>
          <p:nvPr/>
        </p:nvSpPr>
        <p:spPr>
          <a:xfrm>
            <a:off x="1708978" y="79889"/>
            <a:ext cx="9386154" cy="685653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accent1"/>
                </a:solidFill>
              </a:rPr>
              <a:t>Estimated Gross Rent as a Percentage of HH Income, Bexar County Census Tracts, 2015-2019</a:t>
            </a:r>
            <a:r>
              <a:rPr lang="en-US" sz="2400" noProof="0" dirty="0">
                <a:solidFill>
                  <a:schemeClr val="accent1"/>
                </a:solidFill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  <a:p>
            <a:pPr algn="ctr"/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7944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83FD63-C442-40DA-B085-4FE58C22D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76A00C-569B-4C3A-83C4-E55D1F3D2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517" y="861396"/>
            <a:ext cx="8662966" cy="586007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3431E68-BD59-4D0A-BDE0-D7053049C950}"/>
              </a:ext>
            </a:extLst>
          </p:cNvPr>
          <p:cNvSpPr txBox="1">
            <a:spLocks/>
          </p:cNvSpPr>
          <p:nvPr/>
        </p:nvSpPr>
        <p:spPr>
          <a:xfrm>
            <a:off x="1708978" y="79889"/>
            <a:ext cx="9386154" cy="685653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accent1"/>
                </a:solidFill>
              </a:rPr>
              <a:t>Estimated Percent of Housing Units with No Vehicle, Bexar County Census Tracts, 2015-2019</a:t>
            </a:r>
            <a:r>
              <a:rPr lang="en-US" sz="2400" noProof="0" dirty="0">
                <a:solidFill>
                  <a:schemeClr val="accent1"/>
                </a:solidFill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  <a:p>
            <a:pPr algn="ctr"/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4238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367275-68CB-4E17-8FD5-30EE16077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18</a:t>
            </a:fld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2E9E084-EE00-4CB9-A3FC-DC366FDC12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970975"/>
              </p:ext>
            </p:extLst>
          </p:nvPr>
        </p:nvGraphicFramePr>
        <p:xfrm>
          <a:off x="1351472" y="1696439"/>
          <a:ext cx="10184921" cy="3832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78747">
                  <a:extLst>
                    <a:ext uri="{9D8B030D-6E8A-4147-A177-3AD203B41FA5}">
                      <a16:colId xmlns:a16="http://schemas.microsoft.com/office/drawing/2014/main" val="3773993190"/>
                    </a:ext>
                  </a:extLst>
                </a:gridCol>
                <a:gridCol w="1242204">
                  <a:extLst>
                    <a:ext uri="{9D8B030D-6E8A-4147-A177-3AD203B41FA5}">
                      <a16:colId xmlns:a16="http://schemas.microsoft.com/office/drawing/2014/main" val="3832226620"/>
                    </a:ext>
                  </a:extLst>
                </a:gridCol>
                <a:gridCol w="1334219">
                  <a:extLst>
                    <a:ext uri="{9D8B030D-6E8A-4147-A177-3AD203B41FA5}">
                      <a16:colId xmlns:a16="http://schemas.microsoft.com/office/drawing/2014/main" val="1928943118"/>
                    </a:ext>
                  </a:extLst>
                </a:gridCol>
                <a:gridCol w="1529751">
                  <a:extLst>
                    <a:ext uri="{9D8B030D-6E8A-4147-A177-3AD203B41FA5}">
                      <a16:colId xmlns:a16="http://schemas.microsoft.com/office/drawing/2014/main" val="3574394203"/>
                    </a:ext>
                  </a:extLst>
                </a:gridCol>
              </a:tblGrid>
              <a:tr h="465688">
                <a:tc>
                  <a:txBody>
                    <a:bodyPr/>
                    <a:lstStyle/>
                    <a:p>
                      <a:pPr algn="ctr" fontAlgn="b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Texas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Bexar County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San Antonio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7006600"/>
                  </a:ext>
                </a:extLst>
              </a:tr>
              <a:tr h="25728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Computer and Internet Use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48099585"/>
                  </a:ext>
                </a:extLst>
              </a:tr>
              <a:tr h="25728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Households with a computer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91.0%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91.1%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89.9%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51875387"/>
                  </a:ext>
                </a:extLst>
              </a:tr>
              <a:tr h="25728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Households with a broadband Internet subscription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81.9%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81.3%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79.1%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86525721"/>
                  </a:ext>
                </a:extLst>
              </a:tr>
              <a:tr h="383356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55665109"/>
                  </a:ext>
                </a:extLst>
              </a:tr>
              <a:tr h="25728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Education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09862625"/>
                  </a:ext>
                </a:extLst>
              </a:tr>
              <a:tr h="25728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High school graduate or higher, percent of persons age 25 years+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83.7%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84.2%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82.4%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87624347"/>
                  </a:ext>
                </a:extLst>
              </a:tr>
              <a:tr h="25728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Bachelor's degree or higher, percent of persons age 25 years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29.9%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28.0%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26.0%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25459584"/>
                  </a:ext>
                </a:extLst>
              </a:tr>
              <a:tr h="257286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88844497"/>
                  </a:ext>
                </a:extLst>
              </a:tr>
              <a:tr h="25728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Health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14637705"/>
                  </a:ext>
                </a:extLst>
              </a:tr>
              <a:tr h="25728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With a disability, under age 65 years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7.9%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10.6%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11.1%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62977323"/>
                  </a:ext>
                </a:extLst>
              </a:tr>
              <a:tr h="25728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Persons without health insurance, under age 65 years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20.8%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19.1%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18.7%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32459292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EA12909-9C14-45E9-827B-394E9C542CD4}"/>
              </a:ext>
            </a:extLst>
          </p:cNvPr>
          <p:cNvSpPr/>
          <p:nvPr/>
        </p:nvSpPr>
        <p:spPr>
          <a:xfrm>
            <a:off x="1689963" y="291588"/>
            <a:ext cx="9397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Housing, Education, Health, Texas, Bexar County, San Antonio, 2015-2019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0B14EB-F168-413D-A51F-A519D3BC4C30}"/>
              </a:ext>
            </a:extLst>
          </p:cNvPr>
          <p:cNvSpPr/>
          <p:nvPr/>
        </p:nvSpPr>
        <p:spPr>
          <a:xfrm>
            <a:off x="93364" y="6581001"/>
            <a:ext cx="8001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SOURCE: U.S. Census Bureau. American Community Survey, 5 Year Sample, 2015-2019</a:t>
            </a:r>
          </a:p>
        </p:txBody>
      </p:sp>
    </p:spTree>
    <p:extLst>
      <p:ext uri="{BB962C8B-B14F-4D97-AF65-F5344CB8AC3E}">
        <p14:creationId xmlns:p14="http://schemas.microsoft.com/office/powerpoint/2010/main" val="148684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90A26C-7371-49BA-B69B-70130FEA5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12CE5C-4791-4736-B2DC-5232BF99C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143" y="879067"/>
            <a:ext cx="8639714" cy="5842408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F18FE78-2D69-4066-9958-7BB2676EA858}"/>
              </a:ext>
            </a:extLst>
          </p:cNvPr>
          <p:cNvSpPr txBox="1">
            <a:spLocks/>
          </p:cNvSpPr>
          <p:nvPr/>
        </p:nvSpPr>
        <p:spPr>
          <a:xfrm>
            <a:off x="1708978" y="79889"/>
            <a:ext cx="9386154" cy="685653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accent1"/>
                </a:solidFill>
              </a:rPr>
              <a:t>Estimated Percent of Households Using SNAP Benefits, Bexar County Census Tracts, 2015-2019</a:t>
            </a:r>
            <a:r>
              <a:rPr lang="en-US" sz="2400" noProof="0" dirty="0">
                <a:solidFill>
                  <a:schemeClr val="accent1"/>
                </a:solidFill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  <a:p>
            <a:pPr algn="ctr"/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275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1721965" y="0"/>
            <a:ext cx="10262839" cy="783451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States with Most Population Growth, 2010 to 2020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9675881"/>
              </p:ext>
            </p:extLst>
          </p:nvPr>
        </p:nvGraphicFramePr>
        <p:xfrm>
          <a:off x="1088297" y="1301785"/>
          <a:ext cx="10469148" cy="528938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724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5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79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93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05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70562">
                  <a:extLst>
                    <a:ext uri="{9D8B030D-6E8A-4147-A177-3AD203B41FA5}">
                      <a16:colId xmlns:a16="http://schemas.microsoft.com/office/drawing/2014/main" val="3974479193"/>
                    </a:ext>
                  </a:extLst>
                </a:gridCol>
              </a:tblGrid>
              <a:tr h="827606">
                <a:tc>
                  <a:txBody>
                    <a:bodyPr/>
                    <a:lstStyle/>
                    <a:p>
                      <a:pPr marL="117475" indent="0" algn="l"/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2010</a:t>
                      </a:r>
                    </a:p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Population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 Population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Numeric</a:t>
                      </a:r>
                    </a:p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Change</a:t>
                      </a:r>
                    </a:p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2010-2020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58738" indent="0"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Percent</a:t>
                      </a:r>
                    </a:p>
                    <a:p>
                      <a:pPr marL="58738" indent="0"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Change</a:t>
                      </a:r>
                    </a:p>
                    <a:p>
                      <a:pPr marL="58738" indent="0"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2010-2020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58738" indent="0"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Numeric Change  2020-21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66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United States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308,745,538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331,449,281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22,703,743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7.4%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392,665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10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Texas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25,145,561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29,145,505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3,999,944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15.9%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310,288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1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Florida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18,801,310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21,538,187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2,736,877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14.6%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211,196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67118346"/>
                  </a:ext>
                </a:extLst>
              </a:tr>
              <a:tr h="291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California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37,253,956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39,538,223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2,284,267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6.1%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-261,902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03805305"/>
                  </a:ext>
                </a:extLst>
              </a:tr>
              <a:tr h="291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Georgia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9,687,653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10,711,908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1,024,255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10.6%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73,766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87128006"/>
                  </a:ext>
                </a:extLst>
              </a:tr>
              <a:tr h="32057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Washington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6,724,540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7,705,281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980,741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14.6%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19,907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691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North Carolina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9,535,483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10,439,388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903,905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9.5%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93,985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35442627"/>
                  </a:ext>
                </a:extLst>
              </a:tr>
              <a:tr h="38691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New York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19,378,102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20,201,249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823,147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-319,020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42056116"/>
                  </a:ext>
                </a:extLst>
              </a:tr>
              <a:tr h="38691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Arizona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6,392,017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7,151,502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759,485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11.9%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98,330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03584441"/>
                  </a:ext>
                </a:extLst>
              </a:tr>
              <a:tr h="38691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Colorado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5,029,196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5,773,714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744,518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14.8%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27,761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603209"/>
                  </a:ext>
                </a:extLst>
              </a:tr>
              <a:tr h="38691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Virginia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8,001,024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8,631,393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630,369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7.9%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10,230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265642"/>
                  </a:ext>
                </a:extLst>
              </a:tr>
              <a:tr h="291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Tennessee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6,346,105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6,910,840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564,735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8.9%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55,099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05692329"/>
                  </a:ext>
                </a:extLst>
              </a:tr>
              <a:tr h="291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Utah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2,763,885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3,271,616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507,731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18.4%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56,291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69260453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43774" y="6591173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SOURCE: U.S. Census Bureau. 2010 and 2020 Census Count and 2021 Population Estimates		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21FB04-6BB3-424E-B3EF-8219957C2E7B}"/>
              </a:ext>
            </a:extLst>
          </p:cNvPr>
          <p:cNvSpPr txBox="1"/>
          <p:nvPr/>
        </p:nvSpPr>
        <p:spPr>
          <a:xfrm>
            <a:off x="11501887" y="2484408"/>
            <a:ext cx="776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79% of U.S. Total</a:t>
            </a:r>
          </a:p>
        </p:txBody>
      </p:sp>
    </p:spTree>
    <p:extLst>
      <p:ext uri="{BB962C8B-B14F-4D97-AF65-F5344CB8AC3E}">
        <p14:creationId xmlns:p14="http://schemas.microsoft.com/office/powerpoint/2010/main" val="2158527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0D35AA-7E87-4C74-A62C-805DB0F9E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F1BEAE-6362-449F-AE28-4A929C91A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244" y="898437"/>
            <a:ext cx="8677512" cy="5901373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AE4948-D256-464F-869E-84F72F402063}"/>
              </a:ext>
            </a:extLst>
          </p:cNvPr>
          <p:cNvSpPr txBox="1">
            <a:spLocks/>
          </p:cNvSpPr>
          <p:nvPr/>
        </p:nvSpPr>
        <p:spPr>
          <a:xfrm>
            <a:off x="1708978" y="79889"/>
            <a:ext cx="9386154" cy="685653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accent1"/>
                </a:solidFill>
              </a:rPr>
              <a:t>Estimated Percent of Population with No Health Insurance, Bexar County Census Tracts, 2015-2019</a:t>
            </a:r>
            <a:r>
              <a:rPr lang="en-US" sz="2400" noProof="0" dirty="0">
                <a:solidFill>
                  <a:schemeClr val="accent1"/>
                </a:solidFill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  <a:p>
            <a:pPr algn="ctr"/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607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4AEC7B-0013-4CC3-97C6-FE19073E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21</a:t>
            </a:fld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54C82B3-2EF8-4EEF-A6D8-F53F19EA6C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744485"/>
              </p:ext>
            </p:extLst>
          </p:nvPr>
        </p:nvGraphicFramePr>
        <p:xfrm>
          <a:off x="1535501" y="1995577"/>
          <a:ext cx="9655834" cy="2285662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4825042">
                  <a:extLst>
                    <a:ext uri="{9D8B030D-6E8A-4147-A177-3AD203B41FA5}">
                      <a16:colId xmlns:a16="http://schemas.microsoft.com/office/drawing/2014/main" val="1567948371"/>
                    </a:ext>
                  </a:extLst>
                </a:gridCol>
                <a:gridCol w="1362974">
                  <a:extLst>
                    <a:ext uri="{9D8B030D-6E8A-4147-A177-3AD203B41FA5}">
                      <a16:colId xmlns:a16="http://schemas.microsoft.com/office/drawing/2014/main" val="713745994"/>
                    </a:ext>
                  </a:extLst>
                </a:gridCol>
                <a:gridCol w="1794294">
                  <a:extLst>
                    <a:ext uri="{9D8B030D-6E8A-4147-A177-3AD203B41FA5}">
                      <a16:colId xmlns:a16="http://schemas.microsoft.com/office/drawing/2014/main" val="3251871280"/>
                    </a:ext>
                  </a:extLst>
                </a:gridCol>
                <a:gridCol w="1673524">
                  <a:extLst>
                    <a:ext uri="{9D8B030D-6E8A-4147-A177-3AD203B41FA5}">
                      <a16:colId xmlns:a16="http://schemas.microsoft.com/office/drawing/2014/main" val="2794630386"/>
                    </a:ext>
                  </a:extLst>
                </a:gridCol>
              </a:tblGrid>
              <a:tr h="7188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Age and Sex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Texas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Bexar County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San Antonio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52132473"/>
                  </a:ext>
                </a:extLst>
              </a:tr>
              <a:tr h="78339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Persons under 18 years, percent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25.5%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25.3%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25.0%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41041655"/>
                  </a:ext>
                </a:extLst>
              </a:tr>
              <a:tr h="78339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Persons 65 years and over, percent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12.9%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12.4%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12.0%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86266852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3AB61D6A-80F5-44C2-978F-C425DB0F79A6}"/>
              </a:ext>
            </a:extLst>
          </p:cNvPr>
          <p:cNvSpPr/>
          <p:nvPr/>
        </p:nvSpPr>
        <p:spPr>
          <a:xfrm>
            <a:off x="1954505" y="50049"/>
            <a:ext cx="85754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Percent Under 18 years, and 65 and Over, Texas Bexar County, San Antonio, 2015-2019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F44981-64B2-4800-8F39-74FADCF062B9}"/>
              </a:ext>
            </a:extLst>
          </p:cNvPr>
          <p:cNvSpPr/>
          <p:nvPr/>
        </p:nvSpPr>
        <p:spPr>
          <a:xfrm>
            <a:off x="93364" y="6581001"/>
            <a:ext cx="8001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SOURCE: U.S. Census Bureau. American Community Survey, 5 Year Sample, 2015-2019</a:t>
            </a:r>
          </a:p>
        </p:txBody>
      </p:sp>
    </p:spTree>
    <p:extLst>
      <p:ext uri="{BB962C8B-B14F-4D97-AF65-F5344CB8AC3E}">
        <p14:creationId xmlns:p14="http://schemas.microsoft.com/office/powerpoint/2010/main" val="2334823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778C42-7DCC-4C5F-890F-FB9878956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628C2A-DD94-4F03-B290-A433CED75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787" y="897619"/>
            <a:ext cx="8814426" cy="596038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DE3998-95A2-4EA2-B6AB-00D1A212EA33}"/>
              </a:ext>
            </a:extLst>
          </p:cNvPr>
          <p:cNvSpPr txBox="1">
            <a:spLocks/>
          </p:cNvSpPr>
          <p:nvPr/>
        </p:nvSpPr>
        <p:spPr>
          <a:xfrm>
            <a:off x="1708978" y="79889"/>
            <a:ext cx="9386154" cy="685653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accent1"/>
                </a:solidFill>
              </a:rPr>
              <a:t>Estimated Percent of Population that is 65 Years of Age and Older, Bexar County Census Tracts, 2015-2019</a:t>
            </a:r>
            <a:r>
              <a:rPr lang="en-US" sz="2400" noProof="0" dirty="0">
                <a:solidFill>
                  <a:schemeClr val="accent1"/>
                </a:solidFill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  <a:p>
            <a:pPr algn="ctr"/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218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C21812-CB5E-4003-9F79-06208931F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18A7FD-3618-4D92-AF6D-A997E0D97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597" y="889462"/>
            <a:ext cx="8813453" cy="5968538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C1BA8BD-CF71-4672-906A-D22E0A734F11}"/>
              </a:ext>
            </a:extLst>
          </p:cNvPr>
          <p:cNvSpPr txBox="1">
            <a:spLocks/>
          </p:cNvSpPr>
          <p:nvPr/>
        </p:nvSpPr>
        <p:spPr>
          <a:xfrm>
            <a:off x="1708978" y="79889"/>
            <a:ext cx="9386154" cy="685653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accent1"/>
                </a:solidFill>
              </a:rPr>
              <a:t>Estimated Number of Single Person Households Age 65 and Older, Bexar County Census Tracts, 2015-2019</a:t>
            </a:r>
            <a:r>
              <a:rPr lang="en-US" sz="2400" noProof="0" dirty="0">
                <a:solidFill>
                  <a:schemeClr val="accent1"/>
                </a:solidFill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  <a:p>
            <a:pPr algn="ctr"/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8826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1F6CF1-93D1-4A55-BD2D-84E4BBB58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24</a:t>
            </a:fld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D447D67-7753-4F8E-8463-3D799EDFA8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0063195"/>
              </p:ext>
            </p:extLst>
          </p:nvPr>
        </p:nvGraphicFramePr>
        <p:xfrm>
          <a:off x="1857983" y="815516"/>
          <a:ext cx="9932613" cy="5696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C712FE2-8BA6-4C24-9B39-380D382F7FBA}"/>
              </a:ext>
            </a:extLst>
          </p:cNvPr>
          <p:cNvSpPr txBox="1"/>
          <p:nvPr/>
        </p:nvSpPr>
        <p:spPr>
          <a:xfrm>
            <a:off x="763622" y="6415801"/>
            <a:ext cx="876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8513" indent="-798513">
              <a:spcBef>
                <a:spcPct val="50000"/>
              </a:spcBef>
              <a:defRPr/>
            </a:pP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cs typeface="Arial" pitchFamily="34" charset="0"/>
              </a:rPr>
              <a:t>Source: Texas Demographic Center 2018 Population Projections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2664721-81DE-4731-9706-0B801F64AB77}"/>
              </a:ext>
            </a:extLst>
          </p:cNvPr>
          <p:cNvSpPr txBox="1">
            <a:spLocks/>
          </p:cNvSpPr>
          <p:nvPr/>
        </p:nvSpPr>
        <p:spPr>
          <a:xfrm>
            <a:off x="1760033" y="-26969"/>
            <a:ext cx="9932613" cy="938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Projected Bexar County Population Age 65 Years and Older by Race and Ethnicity, Texas 2010-2050</a:t>
            </a:r>
          </a:p>
        </p:txBody>
      </p:sp>
    </p:spTree>
    <p:extLst>
      <p:ext uri="{BB962C8B-B14F-4D97-AF65-F5344CB8AC3E}">
        <p14:creationId xmlns:p14="http://schemas.microsoft.com/office/powerpoint/2010/main" val="12063087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253162" y="1717344"/>
            <a:ext cx="5816325" cy="3222170"/>
            <a:chOff x="2819400" y="1905006"/>
            <a:chExt cx="6194121" cy="3428581"/>
          </a:xfrm>
        </p:grpSpPr>
        <p:sp>
          <p:nvSpPr>
            <p:cNvPr id="9" name="Rectangle 8"/>
            <p:cNvSpPr/>
            <p:nvPr/>
          </p:nvSpPr>
          <p:spPr>
            <a:xfrm>
              <a:off x="2819400" y="1905006"/>
              <a:ext cx="3171975" cy="818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>
                <a:buNone/>
              </a:pPr>
              <a:r>
                <a:rPr lang="en-US" sz="4400" dirty="0">
                  <a:solidFill>
                    <a:schemeClr val="accent5">
                      <a:lumMod val="50000"/>
                    </a:schemeClr>
                  </a:solidFill>
                  <a:latin typeface="+mj-lt"/>
                </a:rPr>
                <a:t>Lloyd Potter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159701" y="2877393"/>
              <a:ext cx="5853820" cy="2456194"/>
              <a:chOff x="1600524" y="3504238"/>
              <a:chExt cx="5853819" cy="2456194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00524" y="5419306"/>
                <a:ext cx="380534" cy="380536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2122976" y="3504238"/>
                <a:ext cx="5331367" cy="2456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</a:rPr>
                  <a:t>(210) 458-6530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</a:rPr>
                  <a:t>TDC@UTSA.edu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</a:rPr>
                  <a:t>Demographics.Texas.gov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</a:rPr>
                  <a:t>@TexasDemography</a:t>
                </a:r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45478" y="4240534"/>
              <a:ext cx="367960" cy="367960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1842055" y="5513768"/>
            <a:ext cx="8492573" cy="1344232"/>
            <a:chOff x="318052" y="5513768"/>
            <a:chExt cx="8492573" cy="1344232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318052" y="6453229"/>
              <a:ext cx="2270954" cy="14246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9006" y="5513768"/>
              <a:ext cx="3965986" cy="1344232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>
              <a:off x="6486525" y="6467475"/>
              <a:ext cx="2324100" cy="0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AutoShape 2" descr="Image result for telephone icon vector"/>
          <p:cNvSpPr>
            <a:spLocks noChangeAspect="1" noChangeArrowheads="1"/>
          </p:cNvSpPr>
          <p:nvPr/>
        </p:nvSpPr>
        <p:spPr bwMode="auto">
          <a:xfrm>
            <a:off x="3353553" y="3172111"/>
            <a:ext cx="290141" cy="25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Image result for telephone icon vector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664" y="2719896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3556270" y="3342781"/>
            <a:ext cx="390195" cy="39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38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8EF23F-F64A-4972-BE6A-2DF5B7F08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</a:t>
            </a:fld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15F0DC1-9D58-42F0-B2AF-0C3ABC06EED2}"/>
              </a:ext>
            </a:extLst>
          </p:cNvPr>
          <p:cNvGraphicFramePr>
            <a:graphicFrameLocks noGrp="1"/>
          </p:cNvGraphicFramePr>
          <p:nvPr/>
        </p:nvGraphicFramePr>
        <p:xfrm>
          <a:off x="730370" y="1903204"/>
          <a:ext cx="11018809" cy="35193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3076">
                  <a:extLst>
                    <a:ext uri="{9D8B030D-6E8A-4147-A177-3AD203B41FA5}">
                      <a16:colId xmlns:a16="http://schemas.microsoft.com/office/drawing/2014/main" val="3407709773"/>
                    </a:ext>
                  </a:extLst>
                </a:gridCol>
                <a:gridCol w="2459629">
                  <a:extLst>
                    <a:ext uri="{9D8B030D-6E8A-4147-A177-3AD203B41FA5}">
                      <a16:colId xmlns:a16="http://schemas.microsoft.com/office/drawing/2014/main" val="1430898648"/>
                    </a:ext>
                  </a:extLst>
                </a:gridCol>
                <a:gridCol w="2245031">
                  <a:extLst>
                    <a:ext uri="{9D8B030D-6E8A-4147-A177-3AD203B41FA5}">
                      <a16:colId xmlns:a16="http://schemas.microsoft.com/office/drawing/2014/main" val="4179133999"/>
                    </a:ext>
                  </a:extLst>
                </a:gridCol>
                <a:gridCol w="1791073">
                  <a:extLst>
                    <a:ext uri="{9D8B030D-6E8A-4147-A177-3AD203B41FA5}">
                      <a16:colId xmlns:a16="http://schemas.microsoft.com/office/drawing/2014/main" val="2544517556"/>
                    </a:ext>
                  </a:extLst>
                </a:gridCol>
              </a:tblGrid>
              <a:tr h="998208"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Texas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Bexar County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San Antonio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37505585"/>
                  </a:ext>
                </a:extLst>
              </a:tr>
              <a:tr h="70907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Population, Census, April 1, 2020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29,145,505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2,009,324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1,434,625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40736904"/>
                  </a:ext>
                </a:extLst>
              </a:tr>
              <a:tr h="70907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Population, Census, April 1, 2010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25,145,561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1,714,773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1,327,407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8533410"/>
                  </a:ext>
                </a:extLst>
              </a:tr>
              <a:tr h="55149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Change 2010-2020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3,999,944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294,551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107,218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45606975"/>
                  </a:ext>
                </a:extLst>
              </a:tr>
              <a:tr h="55149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Percent Change 2010-2020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15.9%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17.2%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8.1%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6233102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6B312CEC-C609-4E7F-BB32-FDE14342AD65}"/>
              </a:ext>
            </a:extLst>
          </p:cNvPr>
          <p:cNvSpPr/>
          <p:nvPr/>
        </p:nvSpPr>
        <p:spPr>
          <a:xfrm>
            <a:off x="1928111" y="353291"/>
            <a:ext cx="921425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Census Counts and Population Change, Texas, Bexar County, San Antonio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E13864-A85A-4DE8-B815-7155E70A31CC}"/>
              </a:ext>
            </a:extLst>
          </p:cNvPr>
          <p:cNvSpPr/>
          <p:nvPr/>
        </p:nvSpPr>
        <p:spPr>
          <a:xfrm>
            <a:off x="143774" y="6591173"/>
            <a:ext cx="8001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SOURCE: U.S. Census Bureau. 2010 and 2020 Census Counts		</a:t>
            </a:r>
          </a:p>
        </p:txBody>
      </p:sp>
    </p:spTree>
    <p:extLst>
      <p:ext uri="{BB962C8B-B14F-4D97-AF65-F5344CB8AC3E}">
        <p14:creationId xmlns:p14="http://schemas.microsoft.com/office/powerpoint/2010/main" val="2217166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65FEA8-C8E9-4937-93A1-DCDC5412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D6BAEC-01AA-4AC1-8E68-68CC7A02D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521" y="953507"/>
            <a:ext cx="7366353" cy="58543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FC0227-3634-4AED-942E-25E73309301A}"/>
              </a:ext>
            </a:extLst>
          </p:cNvPr>
          <p:cNvSpPr/>
          <p:nvPr/>
        </p:nvSpPr>
        <p:spPr>
          <a:xfrm>
            <a:off x="1928111" y="353291"/>
            <a:ext cx="515250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Census 2020 Population, Texas Counties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74DA44-28B2-439D-938A-492A0D246967}"/>
              </a:ext>
            </a:extLst>
          </p:cNvPr>
          <p:cNvSpPr txBox="1"/>
          <p:nvPr/>
        </p:nvSpPr>
        <p:spPr>
          <a:xfrm>
            <a:off x="60960" y="6611779"/>
            <a:ext cx="39148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2020 Census, P.L. 94-171 Redistricting Files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D0D6A8-9E29-4B69-B6F4-59859664C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8624" y="5324707"/>
            <a:ext cx="1529113" cy="1410182"/>
          </a:xfrm>
          <a:prstGeom prst="rect">
            <a:avLst/>
          </a:prstGeom>
        </p:spPr>
      </p:pic>
      <p:sp>
        <p:nvSpPr>
          <p:cNvPr id="7" name="Freeform 5">
            <a:extLst>
              <a:ext uri="{FF2B5EF4-FFF2-40B4-BE49-F238E27FC236}">
                <a16:creationId xmlns:a16="http://schemas.microsoft.com/office/drawing/2014/main" id="{6C45AA4D-B40C-448E-AB1F-A375E054437C}"/>
              </a:ext>
            </a:extLst>
          </p:cNvPr>
          <p:cNvSpPr/>
          <p:nvPr/>
        </p:nvSpPr>
        <p:spPr>
          <a:xfrm>
            <a:off x="6004932" y="2380785"/>
            <a:ext cx="1449658" cy="3423425"/>
          </a:xfrm>
          <a:custGeom>
            <a:avLst/>
            <a:gdLst>
              <a:gd name="connsiteX0" fmla="*/ 0 w 1020216"/>
              <a:gd name="connsiteY0" fmla="*/ 3295291 h 3295291"/>
              <a:gd name="connsiteX1" fmla="*/ 34506 w 1020216"/>
              <a:gd name="connsiteY1" fmla="*/ 3209027 h 3295291"/>
              <a:gd name="connsiteX2" fmla="*/ 69011 w 1020216"/>
              <a:gd name="connsiteY2" fmla="*/ 3157268 h 3295291"/>
              <a:gd name="connsiteX3" fmla="*/ 86264 w 1020216"/>
              <a:gd name="connsiteY3" fmla="*/ 3105510 h 3295291"/>
              <a:gd name="connsiteX4" fmla="*/ 155276 w 1020216"/>
              <a:gd name="connsiteY4" fmla="*/ 3001993 h 3295291"/>
              <a:gd name="connsiteX5" fmla="*/ 189781 w 1020216"/>
              <a:gd name="connsiteY5" fmla="*/ 2950234 h 3295291"/>
              <a:gd name="connsiteX6" fmla="*/ 224287 w 1020216"/>
              <a:gd name="connsiteY6" fmla="*/ 2898476 h 3295291"/>
              <a:gd name="connsiteX7" fmla="*/ 276045 w 1020216"/>
              <a:gd name="connsiteY7" fmla="*/ 2743200 h 3295291"/>
              <a:gd name="connsiteX8" fmla="*/ 293298 w 1020216"/>
              <a:gd name="connsiteY8" fmla="*/ 2691442 h 3295291"/>
              <a:gd name="connsiteX9" fmla="*/ 327804 w 1020216"/>
              <a:gd name="connsiteY9" fmla="*/ 2553419 h 3295291"/>
              <a:gd name="connsiteX10" fmla="*/ 345057 w 1020216"/>
              <a:gd name="connsiteY10" fmla="*/ 2501661 h 3295291"/>
              <a:gd name="connsiteX11" fmla="*/ 362310 w 1020216"/>
              <a:gd name="connsiteY11" fmla="*/ 2432649 h 3295291"/>
              <a:gd name="connsiteX12" fmla="*/ 379562 w 1020216"/>
              <a:gd name="connsiteY12" fmla="*/ 2380891 h 3295291"/>
              <a:gd name="connsiteX13" fmla="*/ 396815 w 1020216"/>
              <a:gd name="connsiteY13" fmla="*/ 2311880 h 3295291"/>
              <a:gd name="connsiteX14" fmla="*/ 483079 w 1020216"/>
              <a:gd name="connsiteY14" fmla="*/ 2242868 h 3295291"/>
              <a:gd name="connsiteX15" fmla="*/ 586596 w 1020216"/>
              <a:gd name="connsiteY15" fmla="*/ 2173857 h 3295291"/>
              <a:gd name="connsiteX16" fmla="*/ 621102 w 1020216"/>
              <a:gd name="connsiteY16" fmla="*/ 2018582 h 3295291"/>
              <a:gd name="connsiteX17" fmla="*/ 638355 w 1020216"/>
              <a:gd name="connsiteY17" fmla="*/ 1966823 h 3295291"/>
              <a:gd name="connsiteX18" fmla="*/ 672861 w 1020216"/>
              <a:gd name="connsiteY18" fmla="*/ 1828800 h 3295291"/>
              <a:gd name="connsiteX19" fmla="*/ 724619 w 1020216"/>
              <a:gd name="connsiteY19" fmla="*/ 1621766 h 3295291"/>
              <a:gd name="connsiteX20" fmla="*/ 741872 w 1020216"/>
              <a:gd name="connsiteY20" fmla="*/ 1552755 h 3295291"/>
              <a:gd name="connsiteX21" fmla="*/ 776378 w 1020216"/>
              <a:gd name="connsiteY21" fmla="*/ 1500997 h 3295291"/>
              <a:gd name="connsiteX22" fmla="*/ 793630 w 1020216"/>
              <a:gd name="connsiteY22" fmla="*/ 1449238 h 3295291"/>
              <a:gd name="connsiteX23" fmla="*/ 862642 w 1020216"/>
              <a:gd name="connsiteY23" fmla="*/ 1345721 h 3295291"/>
              <a:gd name="connsiteX24" fmla="*/ 914400 w 1020216"/>
              <a:gd name="connsiteY24" fmla="*/ 862642 h 3295291"/>
              <a:gd name="connsiteX25" fmla="*/ 983411 w 1020216"/>
              <a:gd name="connsiteY25" fmla="*/ 741872 h 3295291"/>
              <a:gd name="connsiteX26" fmla="*/ 1017917 w 1020216"/>
              <a:gd name="connsiteY26" fmla="*/ 621102 h 3295291"/>
              <a:gd name="connsiteX27" fmla="*/ 1017917 w 1020216"/>
              <a:gd name="connsiteY27" fmla="*/ 0 h 329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020216" h="3295291">
                <a:moveTo>
                  <a:pt x="0" y="3295291"/>
                </a:moveTo>
                <a:cubicBezTo>
                  <a:pt x="11502" y="3266536"/>
                  <a:pt x="20656" y="3236727"/>
                  <a:pt x="34506" y="3209027"/>
                </a:cubicBezTo>
                <a:cubicBezTo>
                  <a:pt x="43779" y="3190481"/>
                  <a:pt x="59738" y="3175814"/>
                  <a:pt x="69011" y="3157268"/>
                </a:cubicBezTo>
                <a:cubicBezTo>
                  <a:pt x="77144" y="3141002"/>
                  <a:pt x="77432" y="3121407"/>
                  <a:pt x="86264" y="3105510"/>
                </a:cubicBezTo>
                <a:cubicBezTo>
                  <a:pt x="106404" y="3069258"/>
                  <a:pt x="132272" y="3036499"/>
                  <a:pt x="155276" y="3001993"/>
                </a:cubicBezTo>
                <a:lnTo>
                  <a:pt x="189781" y="2950234"/>
                </a:lnTo>
                <a:lnTo>
                  <a:pt x="224287" y="2898476"/>
                </a:lnTo>
                <a:lnTo>
                  <a:pt x="276045" y="2743200"/>
                </a:lnTo>
                <a:cubicBezTo>
                  <a:pt x="281796" y="2725947"/>
                  <a:pt x="288887" y="2709085"/>
                  <a:pt x="293298" y="2691442"/>
                </a:cubicBezTo>
                <a:cubicBezTo>
                  <a:pt x="304800" y="2645434"/>
                  <a:pt x="312807" y="2598409"/>
                  <a:pt x="327804" y="2553419"/>
                </a:cubicBezTo>
                <a:cubicBezTo>
                  <a:pt x="333555" y="2536166"/>
                  <a:pt x="340061" y="2519147"/>
                  <a:pt x="345057" y="2501661"/>
                </a:cubicBezTo>
                <a:cubicBezTo>
                  <a:pt x="351571" y="2478861"/>
                  <a:pt x="355796" y="2455449"/>
                  <a:pt x="362310" y="2432649"/>
                </a:cubicBezTo>
                <a:cubicBezTo>
                  <a:pt x="367306" y="2415163"/>
                  <a:pt x="374566" y="2398377"/>
                  <a:pt x="379562" y="2380891"/>
                </a:cubicBezTo>
                <a:cubicBezTo>
                  <a:pt x="386076" y="2358092"/>
                  <a:pt x="387474" y="2333674"/>
                  <a:pt x="396815" y="2311880"/>
                </a:cubicBezTo>
                <a:cubicBezTo>
                  <a:pt x="430686" y="2232848"/>
                  <a:pt x="421054" y="2277326"/>
                  <a:pt x="483079" y="2242868"/>
                </a:cubicBezTo>
                <a:cubicBezTo>
                  <a:pt x="519331" y="2222728"/>
                  <a:pt x="586596" y="2173857"/>
                  <a:pt x="586596" y="2173857"/>
                </a:cubicBezTo>
                <a:cubicBezTo>
                  <a:pt x="625435" y="2057340"/>
                  <a:pt x="580616" y="2200765"/>
                  <a:pt x="621102" y="2018582"/>
                </a:cubicBezTo>
                <a:cubicBezTo>
                  <a:pt x="625047" y="2000829"/>
                  <a:pt x="633944" y="1984466"/>
                  <a:pt x="638355" y="1966823"/>
                </a:cubicBezTo>
                <a:lnTo>
                  <a:pt x="672861" y="1828800"/>
                </a:lnTo>
                <a:cubicBezTo>
                  <a:pt x="696092" y="1689406"/>
                  <a:pt x="679051" y="1758469"/>
                  <a:pt x="724619" y="1621766"/>
                </a:cubicBezTo>
                <a:cubicBezTo>
                  <a:pt x="732117" y="1599271"/>
                  <a:pt x="732531" y="1574549"/>
                  <a:pt x="741872" y="1552755"/>
                </a:cubicBezTo>
                <a:cubicBezTo>
                  <a:pt x="750040" y="1533696"/>
                  <a:pt x="764876" y="1518250"/>
                  <a:pt x="776378" y="1500997"/>
                </a:cubicBezTo>
                <a:cubicBezTo>
                  <a:pt x="782129" y="1483744"/>
                  <a:pt x="784798" y="1465136"/>
                  <a:pt x="793630" y="1449238"/>
                </a:cubicBezTo>
                <a:cubicBezTo>
                  <a:pt x="813770" y="1412986"/>
                  <a:pt x="862642" y="1345721"/>
                  <a:pt x="862642" y="1345721"/>
                </a:cubicBezTo>
                <a:cubicBezTo>
                  <a:pt x="949971" y="1083728"/>
                  <a:pt x="851013" y="1411988"/>
                  <a:pt x="914400" y="862642"/>
                </a:cubicBezTo>
                <a:cubicBezTo>
                  <a:pt x="918937" y="823326"/>
                  <a:pt x="966279" y="776137"/>
                  <a:pt x="983411" y="741872"/>
                </a:cubicBezTo>
                <a:cubicBezTo>
                  <a:pt x="991771" y="725153"/>
                  <a:pt x="1017626" y="632741"/>
                  <a:pt x="1017917" y="621102"/>
                </a:cubicBezTo>
                <a:cubicBezTo>
                  <a:pt x="1023091" y="414133"/>
                  <a:pt x="1017917" y="207034"/>
                  <a:pt x="1017917" y="0"/>
                </a:cubicBezTo>
              </a:path>
            </a:pathLst>
          </a:custGeom>
          <a:noFill/>
          <a:ln w="79375">
            <a:solidFill>
              <a:schemeClr val="bg1">
                <a:alpha val="5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4" descr="Interstate 35 marker">
            <a:extLst>
              <a:ext uri="{FF2B5EF4-FFF2-40B4-BE49-F238E27FC236}">
                <a16:creationId xmlns:a16="http://schemas.microsoft.com/office/drawing/2014/main" id="{A691A5C9-00A0-44A5-A72D-66AD76674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768" y="2033639"/>
            <a:ext cx="258306" cy="25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42EEA1AA-169E-45AB-9482-00A3ADDBA187}"/>
              </a:ext>
            </a:extLst>
          </p:cNvPr>
          <p:cNvSpPr/>
          <p:nvPr/>
        </p:nvSpPr>
        <p:spPr>
          <a:xfrm rot="21366823">
            <a:off x="6570061" y="2928897"/>
            <a:ext cx="1520662" cy="1699462"/>
          </a:xfrm>
          <a:prstGeom prst="triangle">
            <a:avLst>
              <a:gd name="adj" fmla="val 61756"/>
            </a:avLst>
          </a:prstGeom>
          <a:noFill/>
          <a:ln w="38100">
            <a:solidFill>
              <a:schemeClr val="accent2">
                <a:alpha val="7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8CD2BA7-78A4-4608-9A4A-4F5BDCF8D7F2}"/>
              </a:ext>
            </a:extLst>
          </p:cNvPr>
          <p:cNvCxnSpPr/>
          <p:nvPr/>
        </p:nvCxnSpPr>
        <p:spPr>
          <a:xfrm>
            <a:off x="7287322" y="4031166"/>
            <a:ext cx="2780415" cy="0"/>
          </a:xfrm>
          <a:prstGeom prst="straightConnector1">
            <a:avLst/>
          </a:prstGeom>
          <a:ln w="60325">
            <a:solidFill>
              <a:schemeClr val="accent2">
                <a:lumMod val="75000"/>
                <a:alpha val="9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D72505A-6153-4389-A831-EF14F81854D7}"/>
              </a:ext>
            </a:extLst>
          </p:cNvPr>
          <p:cNvSpPr txBox="1"/>
          <p:nvPr/>
        </p:nvSpPr>
        <p:spPr>
          <a:xfrm>
            <a:off x="10067737" y="3778628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87%</a:t>
            </a:r>
          </a:p>
        </p:txBody>
      </p:sp>
    </p:spTree>
    <p:extLst>
      <p:ext uri="{BB962C8B-B14F-4D97-AF65-F5344CB8AC3E}">
        <p14:creationId xmlns:p14="http://schemas.microsoft.com/office/powerpoint/2010/main" val="24910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33DBD7-FA71-40F7-B575-DDD115092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296" y="836342"/>
            <a:ext cx="7393123" cy="593802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5B76D6-FCE5-4C56-89E2-606642D31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AEEA55-249D-4EBC-BF58-4EEB7721E94C}"/>
              </a:ext>
            </a:extLst>
          </p:cNvPr>
          <p:cNvSpPr/>
          <p:nvPr/>
        </p:nvSpPr>
        <p:spPr>
          <a:xfrm>
            <a:off x="1928111" y="353291"/>
            <a:ext cx="5780942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 dirty="0">
                <a:solidFill>
                  <a:schemeClr val="accent1"/>
                </a:solidFill>
              </a:rPr>
              <a:t>Numeric Change, Texas Counties, 2010-2020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9418BA-9E05-47C6-95BC-BCE266330DE8}"/>
              </a:ext>
            </a:extLst>
          </p:cNvPr>
          <p:cNvSpPr txBox="1"/>
          <p:nvPr/>
        </p:nvSpPr>
        <p:spPr>
          <a:xfrm>
            <a:off x="60960" y="6611779"/>
            <a:ext cx="44310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2010 and 2020 Census, P.L. 94-171 Redistricting Files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483D56-B3E4-4FCA-BC66-C173BD146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8069" y="4956485"/>
            <a:ext cx="2444927" cy="12631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281183E-102F-4FA8-8ADE-AAF5E58B25B5}"/>
              </a:ext>
            </a:extLst>
          </p:cNvPr>
          <p:cNvSpPr/>
          <p:nvPr/>
        </p:nvSpPr>
        <p:spPr>
          <a:xfrm>
            <a:off x="6796863" y="1437837"/>
            <a:ext cx="2902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dirty="0">
                <a:solidFill>
                  <a:schemeClr val="tx2"/>
                </a:solidFill>
              </a:rPr>
              <a:t>143 counties lost population 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103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F62B580-08D7-4777-B716-83A12E7A22D9}"/>
              </a:ext>
            </a:extLst>
          </p:cNvPr>
          <p:cNvSpPr/>
          <p:nvPr/>
        </p:nvSpPr>
        <p:spPr>
          <a:xfrm>
            <a:off x="93364" y="6581001"/>
            <a:ext cx="8001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SOURCE: U.S. Census Bureau. 2020 Evaluation Population Estimates and 2021 Vintage Population Estimates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A62FB67-9034-4CAE-ADC5-42B6140C8E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1448077"/>
              </p:ext>
            </p:extLst>
          </p:nvPr>
        </p:nvGraphicFramePr>
        <p:xfrm>
          <a:off x="6096000" y="1529989"/>
          <a:ext cx="5099205" cy="4566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BF99F38-2FF1-49D9-857E-BBD4B485AC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9318054"/>
              </p:ext>
            </p:extLst>
          </p:nvPr>
        </p:nvGraphicFramePr>
        <p:xfrm>
          <a:off x="567472" y="1529989"/>
          <a:ext cx="5099205" cy="4566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B065995-EBFC-4331-BF44-6E8C60BDE249}"/>
              </a:ext>
            </a:extLst>
          </p:cNvPr>
          <p:cNvSpPr txBox="1"/>
          <p:nvPr/>
        </p:nvSpPr>
        <p:spPr>
          <a:xfrm>
            <a:off x="2670717" y="1260088"/>
            <a:ext cx="1423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2010 to 2020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A7C550-8357-4624-951A-227619AE11D0}"/>
              </a:ext>
            </a:extLst>
          </p:cNvPr>
          <p:cNvSpPr txBox="1"/>
          <p:nvPr/>
        </p:nvSpPr>
        <p:spPr>
          <a:xfrm>
            <a:off x="8058614" y="1260088"/>
            <a:ext cx="1423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2020 to 2021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0E368A9-D2E4-4AD2-A2B7-6FA5431F8811}"/>
              </a:ext>
            </a:extLst>
          </p:cNvPr>
          <p:cNvSpPr txBox="1">
            <a:spLocks/>
          </p:cNvSpPr>
          <p:nvPr/>
        </p:nvSpPr>
        <p:spPr>
          <a:xfrm>
            <a:off x="1639229" y="11818"/>
            <a:ext cx="9043639" cy="648818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Estimated </a:t>
            </a:r>
            <a:r>
              <a:rPr lang="en-US" sz="2400" dirty="0">
                <a:solidFill>
                  <a:schemeClr val="accent1"/>
                </a:solidFill>
              </a:rPr>
              <a:t>Components of Population Change for Texas, 2010-2020 and 2020-2021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506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091749"/>
              </p:ext>
            </p:extLst>
          </p:nvPr>
        </p:nvGraphicFramePr>
        <p:xfrm>
          <a:off x="1310268" y="1499769"/>
          <a:ext cx="9471945" cy="45500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1822">
                  <a:extLst>
                    <a:ext uri="{9D8B030D-6E8A-4147-A177-3AD203B41FA5}">
                      <a16:colId xmlns:a16="http://schemas.microsoft.com/office/drawing/2014/main" val="525756818"/>
                    </a:ext>
                  </a:extLst>
                </a:gridCol>
                <a:gridCol w="684460">
                  <a:extLst>
                    <a:ext uri="{9D8B030D-6E8A-4147-A177-3AD203B41FA5}">
                      <a16:colId xmlns:a16="http://schemas.microsoft.com/office/drawing/2014/main" val="3956983059"/>
                    </a:ext>
                  </a:extLst>
                </a:gridCol>
                <a:gridCol w="1756297">
                  <a:extLst>
                    <a:ext uri="{9D8B030D-6E8A-4147-A177-3AD203B41FA5}">
                      <a16:colId xmlns:a16="http://schemas.microsoft.com/office/drawing/2014/main" val="2723616987"/>
                    </a:ext>
                  </a:extLst>
                </a:gridCol>
                <a:gridCol w="1614305">
                  <a:extLst>
                    <a:ext uri="{9D8B030D-6E8A-4147-A177-3AD203B41FA5}">
                      <a16:colId xmlns:a16="http://schemas.microsoft.com/office/drawing/2014/main" val="598238824"/>
                    </a:ext>
                  </a:extLst>
                </a:gridCol>
                <a:gridCol w="1351687">
                  <a:extLst>
                    <a:ext uri="{9D8B030D-6E8A-4147-A177-3AD203B41FA5}">
                      <a16:colId xmlns:a16="http://schemas.microsoft.com/office/drawing/2014/main" val="3412997383"/>
                    </a:ext>
                  </a:extLst>
                </a:gridCol>
                <a:gridCol w="1351687">
                  <a:extLst>
                    <a:ext uri="{9D8B030D-6E8A-4147-A177-3AD203B41FA5}">
                      <a16:colId xmlns:a16="http://schemas.microsoft.com/office/drawing/2014/main" val="2026699358"/>
                    </a:ext>
                  </a:extLst>
                </a:gridCol>
                <a:gridCol w="1351687">
                  <a:extLst>
                    <a:ext uri="{9D8B030D-6E8A-4147-A177-3AD203B41FA5}">
                      <a16:colId xmlns:a16="http://schemas.microsoft.com/office/drawing/2014/main" val="2595499657"/>
                    </a:ext>
                  </a:extLst>
                </a:gridCol>
              </a:tblGrid>
              <a:tr h="12705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County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US Rank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2020 Population Estimate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Population</a:t>
                      </a:r>
                      <a:r>
                        <a:rPr lang="en-US" sz="1800" u="none" strike="noStrike" baseline="0" dirty="0">
                          <a:effectLst/>
                        </a:rPr>
                        <a:t> Change </a:t>
                      </a:r>
                    </a:p>
                    <a:p>
                      <a:pPr algn="ctr" fontAlgn="b"/>
                      <a:r>
                        <a:rPr lang="en-US" sz="1800" u="none" strike="noStrike" baseline="0" dirty="0">
                          <a:effectLst/>
                        </a:rPr>
                        <a:t>2010-2020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Percent of Change from Natural Increase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Percent of Change from</a:t>
                      </a:r>
                    </a:p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International  </a:t>
                      </a:r>
                      <a:r>
                        <a:rPr lang="en-US" sz="1800" u="none" strike="noStrike" dirty="0">
                          <a:effectLst/>
                        </a:rPr>
                        <a:t>Migration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Percent of Change from Domestic Migration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678481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>
                          <a:effectLst/>
                        </a:rPr>
                        <a:t>Harris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2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     4,738,253 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   645,144 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68.6%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44.1%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-12.7%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7172438"/>
                  </a:ext>
                </a:extLst>
              </a:tr>
              <a:tr h="349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Bexar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5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  2,026,823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312,042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46.1%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14.1%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39.9%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9762210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>
                          <a:effectLst/>
                        </a:rPr>
                        <a:t>Tarrant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6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     2,123,347 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   312,002 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50.1%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19.7%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30.1%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30926044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>
                          <a:effectLst/>
                        </a:rPr>
                        <a:t>Collin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8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     1,072,069 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   291,175 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23.8%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16.8%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59.4%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14183867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>
                          <a:effectLst/>
                        </a:rPr>
                        <a:t>Travis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9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     1,300,503 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   276,189 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38.4%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19.6%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42.0%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98593721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>
                          <a:effectLst/>
                        </a:rPr>
                        <a:t>Dallas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11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     2,635,888 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   267,732 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88.4%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44.2%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-32.6%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88169718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>
                          <a:effectLst/>
                        </a:rPr>
                        <a:t>Denton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13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         919,324 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   257,709 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24.8%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8.9%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66.3%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26814583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>
                          <a:effectLst/>
                        </a:rPr>
                        <a:t>Fort Bend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14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         839,706 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   255,074 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24.1%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19.1%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56.8%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88018286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>
                          <a:effectLst/>
                        </a:rPr>
                        <a:t>Williamson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20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         617,855 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   195,084 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20.4%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5.6%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74.0%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543038"/>
                  </a:ext>
                </a:extLst>
              </a:tr>
              <a:tr h="305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>
                          <a:effectLst/>
                        </a:rPr>
                        <a:t>Montgomery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23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         626,351 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   170,611 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20.4%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7.7%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71.9%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9936272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689963" y="291588"/>
            <a:ext cx="70241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Top Counties for Numeric Growth in Texas, 2010-2020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0" y="6455484"/>
            <a:ext cx="4572000" cy="25750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US Census  Bureau, 2020 Evaluation Population Estimates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DE658E-3681-4F56-B818-CFD5B7BB2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178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A3AA3A-EEA4-42BE-84F9-52F1913C1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B45EDD9-67A5-4B1C-B1F5-6C8E5A3363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357565"/>
              </p:ext>
            </p:extLst>
          </p:nvPr>
        </p:nvGraphicFramePr>
        <p:xfrm>
          <a:off x="1276709" y="1828799"/>
          <a:ext cx="9310778" cy="25755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6944">
                  <a:extLst>
                    <a:ext uri="{9D8B030D-6E8A-4147-A177-3AD203B41FA5}">
                      <a16:colId xmlns:a16="http://schemas.microsoft.com/office/drawing/2014/main" val="3782773155"/>
                    </a:ext>
                  </a:extLst>
                </a:gridCol>
                <a:gridCol w="1886309">
                  <a:extLst>
                    <a:ext uri="{9D8B030D-6E8A-4147-A177-3AD203B41FA5}">
                      <a16:colId xmlns:a16="http://schemas.microsoft.com/office/drawing/2014/main" val="3675839341"/>
                    </a:ext>
                  </a:extLst>
                </a:gridCol>
                <a:gridCol w="1639019">
                  <a:extLst>
                    <a:ext uri="{9D8B030D-6E8A-4147-A177-3AD203B41FA5}">
                      <a16:colId xmlns:a16="http://schemas.microsoft.com/office/drawing/2014/main" val="3052187818"/>
                    </a:ext>
                  </a:extLst>
                </a:gridCol>
                <a:gridCol w="1558506">
                  <a:extLst>
                    <a:ext uri="{9D8B030D-6E8A-4147-A177-3AD203B41FA5}">
                      <a16:colId xmlns:a16="http://schemas.microsoft.com/office/drawing/2014/main" val="1368838955"/>
                    </a:ext>
                  </a:extLst>
                </a:gridCol>
              </a:tblGrid>
              <a:tr h="4600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Race and Hispanic Origin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Texas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Bexar County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San Antonio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81938794"/>
                  </a:ext>
                </a:extLst>
              </a:tr>
              <a:tr h="42308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Black or African American alone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solidFill>
                            <a:schemeClr val="tx2"/>
                          </a:solidFill>
                          <a:effectLst/>
                        </a:rPr>
                        <a:t>12.9%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solidFill>
                            <a:schemeClr val="tx2"/>
                          </a:solidFill>
                          <a:effectLst/>
                        </a:rPr>
                        <a:t>8.6%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solidFill>
                            <a:schemeClr val="tx2"/>
                          </a:solidFill>
                          <a:effectLst/>
                        </a:rPr>
                        <a:t>7.0%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42231704"/>
                  </a:ext>
                </a:extLst>
              </a:tr>
              <a:tr h="42308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Asian alone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solidFill>
                            <a:schemeClr val="tx2"/>
                          </a:solidFill>
                          <a:effectLst/>
                        </a:rPr>
                        <a:t>5.2%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solidFill>
                            <a:schemeClr val="tx2"/>
                          </a:solidFill>
                          <a:effectLst/>
                        </a:rPr>
                        <a:t>3.3%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solidFill>
                            <a:schemeClr val="tx2"/>
                          </a:solidFill>
                          <a:effectLst/>
                        </a:rPr>
                        <a:t>2.8%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08050914"/>
                  </a:ext>
                </a:extLst>
              </a:tr>
              <a:tr h="42308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Other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solidFill>
                            <a:schemeClr val="tx2"/>
                          </a:solidFill>
                          <a:effectLst/>
                        </a:rPr>
                        <a:t>3.2%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solidFill>
                            <a:schemeClr val="tx2"/>
                          </a:solidFill>
                          <a:effectLst/>
                        </a:rPr>
                        <a:t>3.8%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solidFill>
                            <a:schemeClr val="tx2"/>
                          </a:solidFill>
                          <a:effectLst/>
                        </a:rPr>
                        <a:t>3.9%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58495515"/>
                  </a:ext>
                </a:extLst>
              </a:tr>
              <a:tr h="42308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Hispanic or Latino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solidFill>
                            <a:schemeClr val="tx2"/>
                          </a:solidFill>
                          <a:effectLst/>
                        </a:rPr>
                        <a:t>39.7%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solidFill>
                            <a:schemeClr val="tx2"/>
                          </a:solidFill>
                          <a:effectLst/>
                        </a:rPr>
                        <a:t>60.7%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solidFill>
                            <a:schemeClr val="tx2"/>
                          </a:solidFill>
                          <a:effectLst/>
                        </a:rPr>
                        <a:t>64.2%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95804035"/>
                  </a:ext>
                </a:extLst>
              </a:tr>
              <a:tr h="42308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White alone, not Hispanic or Latino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41.2%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27.1%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24.7%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73812376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6D261F55-6BDC-48F4-9D83-84C401B6CB25}"/>
              </a:ext>
            </a:extLst>
          </p:cNvPr>
          <p:cNvSpPr/>
          <p:nvPr/>
        </p:nvSpPr>
        <p:spPr>
          <a:xfrm>
            <a:off x="1689963" y="291588"/>
            <a:ext cx="9397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Percent Race/Ethnicity, Texas, Bexar County, San Antonio, 2015-2019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7BD742-AE72-4FD0-8F50-45E4887C75A0}"/>
              </a:ext>
            </a:extLst>
          </p:cNvPr>
          <p:cNvSpPr/>
          <p:nvPr/>
        </p:nvSpPr>
        <p:spPr>
          <a:xfrm>
            <a:off x="93364" y="6581001"/>
            <a:ext cx="8001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SOURCE: U.S. Census Bureau. American Community Survey, 5 Year Sample, 2015-2019</a:t>
            </a:r>
          </a:p>
        </p:txBody>
      </p:sp>
    </p:spTree>
    <p:extLst>
      <p:ext uri="{BB962C8B-B14F-4D97-AF65-F5344CB8AC3E}">
        <p14:creationId xmlns:p14="http://schemas.microsoft.com/office/powerpoint/2010/main" val="3344762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8E7A55-CB26-4397-B24D-7B1D4E4EF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CCF084-5BCB-4BDC-A719-DF90BB6BE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517" y="856583"/>
            <a:ext cx="8672965" cy="586489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7C439CF-0BFD-4DBB-8CB8-5495163938F5}"/>
              </a:ext>
            </a:extLst>
          </p:cNvPr>
          <p:cNvSpPr txBox="1">
            <a:spLocks/>
          </p:cNvSpPr>
          <p:nvPr/>
        </p:nvSpPr>
        <p:spPr>
          <a:xfrm>
            <a:off x="1708978" y="79889"/>
            <a:ext cx="9386154" cy="685653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accent1"/>
                </a:solidFill>
              </a:rPr>
              <a:t>Estimated Percent of Population that is Non-Hispanic White, Bexar County Census Tracts, 2015-2019</a:t>
            </a:r>
            <a:r>
              <a:rPr lang="en-US" sz="2400" noProof="0" dirty="0">
                <a:solidFill>
                  <a:schemeClr val="accent1"/>
                </a:solidFill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  <a:p>
            <a:pPr algn="ctr"/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6983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>
        <a:spAutoFit/>
      </a:bodyPr>
      <a:lstStyle>
        <a:defPPr>
          <a:defRPr dirty="0" smtClean="0">
            <a:solidFill>
              <a:schemeClr val="tx2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TDC Template.potx" id="{A8AA4A31-D64B-4527-8D8E-CE9363F07BF5}" vid="{DEBAF849-1D8C-4359-AD0F-0FCB4EBE36F8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>
        <a:spAutoFit/>
      </a:bodyPr>
      <a:lstStyle>
        <a:defPPr>
          <a:defRPr dirty="0" smtClean="0">
            <a:solidFill>
              <a:schemeClr val="tx2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TDC Template.potx" id="{A8AA4A31-D64B-4527-8D8E-CE9363F07BF5}" vid="{DEBAF849-1D8C-4359-AD0F-0FCB4EBE36F8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>
        <a:spAutoFit/>
      </a:bodyPr>
      <a:lstStyle>
        <a:defPPr>
          <a:defRPr dirty="0" smtClean="0">
            <a:solidFill>
              <a:schemeClr val="tx2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TDC Template.potx" id="{A8AA4A31-D64B-4527-8D8E-CE9363F07BF5}" vid="{DEBAF849-1D8C-4359-AD0F-0FCB4EBE36F8}"/>
    </a:ext>
  </a:extLst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9ED1DF319F2048B3E62B9641678531" ma:contentTypeVersion="14" ma:contentTypeDescription="Create a new document." ma:contentTypeScope="" ma:versionID="0903ae66bac47211f2d9c82e27be2545">
  <xsd:schema xmlns:xsd="http://www.w3.org/2001/XMLSchema" xmlns:xs="http://www.w3.org/2001/XMLSchema" xmlns:p="http://schemas.microsoft.com/office/2006/metadata/properties" xmlns:ns3="8865c3b5-672f-488d-b474-fd2e6972fa66" xmlns:ns4="122656c6-b205-4b62-909d-389f9e348b2b" targetNamespace="http://schemas.microsoft.com/office/2006/metadata/properties" ma:root="true" ma:fieldsID="18fe7c34d863334908439be1407aa87f" ns3:_="" ns4:_="">
    <xsd:import namespace="8865c3b5-672f-488d-b474-fd2e6972fa66"/>
    <xsd:import namespace="122656c6-b205-4b62-909d-389f9e348b2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65c3b5-672f-488d-b474-fd2e6972fa6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2656c6-b205-4b62-909d-389f9e348b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E6717D3-C7A6-437C-8864-D9C4D755427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B18BE45-037B-4A98-A18A-09693EF2B2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65c3b5-672f-488d-b474-fd2e6972fa66"/>
    <ds:schemaRef ds:uri="122656c6-b205-4b62-909d-389f9e348b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F1484A1-434B-4BD9-91E0-487B0D646ADF}">
  <ds:schemaRefs>
    <ds:schemaRef ds:uri="http://schemas.microsoft.com/office/2006/metadata/properties"/>
    <ds:schemaRef ds:uri="http://schemas.microsoft.com/office/2006/documentManagement/types"/>
    <ds:schemaRef ds:uri="122656c6-b205-4b62-909d-389f9e348b2b"/>
    <ds:schemaRef ds:uri="http://schemas.openxmlformats.org/package/2006/metadata/core-properties"/>
    <ds:schemaRef ds:uri="http://www.w3.org/XML/1998/namespace"/>
    <ds:schemaRef ds:uri="http://purl.org/dc/elements/1.1/"/>
    <ds:schemaRef ds:uri="http://purl.org/dc/terms/"/>
    <ds:schemaRef ds:uri="http://schemas.microsoft.com/office/infopath/2007/PartnerControls"/>
    <ds:schemaRef ds:uri="8865c3b5-672f-488d-b474-fd2e6972fa66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34096</TotalTime>
  <Words>1172</Words>
  <Application>Microsoft Office PowerPoint</Application>
  <PresentationFormat>Widescreen</PresentationFormat>
  <Paragraphs>360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ＭＳ Ｐゴシック</vt:lpstr>
      <vt:lpstr>Arial</vt:lpstr>
      <vt:lpstr>Calibri</vt:lpstr>
      <vt:lpstr>Calibri Light</vt:lpstr>
      <vt:lpstr>Times New Roman</vt:lpstr>
      <vt:lpstr>Office Theme</vt:lpstr>
      <vt:lpstr>2_Office Theme</vt:lpstr>
      <vt:lpstr>1_Office Theme</vt:lpstr>
      <vt:lpstr>Custom Design</vt:lpstr>
      <vt:lpstr>3_Office Theme</vt:lpstr>
      <vt:lpstr>4_Office Theme</vt:lpstr>
      <vt:lpstr>PowerPoint Presentation</vt:lpstr>
      <vt:lpstr>States with Most Population Growth, 2010 to 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UTSA/IDSER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Alelhie Lila Valencia</dc:creator>
  <cp:lastModifiedBy>Lloyd Potter</cp:lastModifiedBy>
  <cp:revision>802</cp:revision>
  <cp:lastPrinted>2022-02-07T16:38:02Z</cp:lastPrinted>
  <dcterms:created xsi:type="dcterms:W3CDTF">2016-06-30T18:52:57Z</dcterms:created>
  <dcterms:modified xsi:type="dcterms:W3CDTF">2022-03-07T17:23:20Z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0x010100809ED1DF319F2048B3E62B9641678531</vt:lpwstr>
  </property>
</Properties>
</file>